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2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5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77" d="100"/>
          <a:sy n="77" d="100"/>
        </p:scale>
        <p:origin x="5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8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84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79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4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2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2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1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1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BA682-C198-4139-86A4-32AEDCE5909A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jpg"/><Relationship Id="rId5" Type="http://schemas.openxmlformats.org/officeDocument/2006/relationships/image" Target="../media/image37.jpg"/><Relationship Id="rId10" Type="http://schemas.openxmlformats.org/officeDocument/2006/relationships/image" Target="../media/image42.jp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8.jpeg"/><Relationship Id="rId7" Type="http://schemas.openxmlformats.org/officeDocument/2006/relationships/image" Target="../media/image4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eg"/><Relationship Id="rId4" Type="http://schemas.openxmlformats.org/officeDocument/2006/relationships/image" Target="../media/image44.jpg"/><Relationship Id="rId9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jpeg"/><Relationship Id="rId3" Type="http://schemas.openxmlformats.org/officeDocument/2006/relationships/image" Target="../media/image49.jpeg"/><Relationship Id="rId7" Type="http://schemas.openxmlformats.org/officeDocument/2006/relationships/image" Target="../media/image48.png"/><Relationship Id="rId12" Type="http://schemas.openxmlformats.org/officeDocument/2006/relationships/image" Target="../media/image55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54.png"/><Relationship Id="rId5" Type="http://schemas.openxmlformats.org/officeDocument/2006/relationships/image" Target="../media/image38.jpeg"/><Relationship Id="rId15" Type="http://schemas.openxmlformats.org/officeDocument/2006/relationships/image" Target="../media/image58.jpeg"/><Relationship Id="rId10" Type="http://schemas.openxmlformats.org/officeDocument/2006/relationships/image" Target="../media/image53.jpeg"/><Relationship Id="rId4" Type="http://schemas.openxmlformats.org/officeDocument/2006/relationships/image" Target="../media/image36.jpeg"/><Relationship Id="rId9" Type="http://schemas.openxmlformats.org/officeDocument/2006/relationships/image" Target="../media/image52.jpg"/><Relationship Id="rId14" Type="http://schemas.openxmlformats.org/officeDocument/2006/relationships/image" Target="../media/image5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68.jpeg"/><Relationship Id="rId12" Type="http://schemas.openxmlformats.org/officeDocument/2006/relationships/image" Target="../media/image73.png"/><Relationship Id="rId2" Type="http://schemas.openxmlformats.org/officeDocument/2006/relationships/image" Target="../media/image64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g"/><Relationship Id="rId11" Type="http://schemas.openxmlformats.org/officeDocument/2006/relationships/image" Target="../media/image72.jpg"/><Relationship Id="rId5" Type="http://schemas.openxmlformats.org/officeDocument/2006/relationships/image" Target="../media/image66.jpg"/><Relationship Id="rId15" Type="http://schemas.openxmlformats.org/officeDocument/2006/relationships/image" Target="../media/image76.jpeg"/><Relationship Id="rId10" Type="http://schemas.openxmlformats.org/officeDocument/2006/relationships/image" Target="../media/image71.jpeg"/><Relationship Id="rId4" Type="http://schemas.openxmlformats.org/officeDocument/2006/relationships/image" Target="../media/image65.jpg"/><Relationship Id="rId9" Type="http://schemas.openxmlformats.org/officeDocument/2006/relationships/image" Target="../media/image70.jpeg"/><Relationship Id="rId1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8.jpg"/><Relationship Id="rId7" Type="http://schemas.openxmlformats.org/officeDocument/2006/relationships/image" Target="../media/image8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11" Type="http://schemas.openxmlformats.org/officeDocument/2006/relationships/image" Target="../media/image86.jpe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jpg"/><Relationship Id="rId9" Type="http://schemas.openxmlformats.org/officeDocument/2006/relationships/image" Target="../media/image8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2.png"/><Relationship Id="rId7" Type="http://schemas.openxmlformats.org/officeDocument/2006/relationships/image" Target="../media/image95.jpg"/><Relationship Id="rId12" Type="http://schemas.openxmlformats.org/officeDocument/2006/relationships/image" Target="../media/image98.jpe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eg"/><Relationship Id="rId11" Type="http://schemas.openxmlformats.org/officeDocument/2006/relationships/image" Target="../media/image90.png"/><Relationship Id="rId5" Type="http://schemas.openxmlformats.org/officeDocument/2006/relationships/image" Target="../media/image93.jpg"/><Relationship Id="rId10" Type="http://schemas.openxmlformats.org/officeDocument/2006/relationships/image" Target="../media/image97.jpeg"/><Relationship Id="rId4" Type="http://schemas.openxmlformats.org/officeDocument/2006/relationships/image" Target="../media/image92.png"/><Relationship Id="rId9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2.png"/><Relationship Id="rId7" Type="http://schemas.openxmlformats.org/officeDocument/2006/relationships/image" Target="../media/image95.jpg"/><Relationship Id="rId12" Type="http://schemas.openxmlformats.org/officeDocument/2006/relationships/image" Target="../media/image100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eg"/><Relationship Id="rId11" Type="http://schemas.openxmlformats.org/officeDocument/2006/relationships/image" Target="../media/image89.png"/><Relationship Id="rId5" Type="http://schemas.openxmlformats.org/officeDocument/2006/relationships/image" Target="../media/image93.jpg"/><Relationship Id="rId10" Type="http://schemas.openxmlformats.org/officeDocument/2006/relationships/image" Target="../media/image99.jpg"/><Relationship Id="rId4" Type="http://schemas.openxmlformats.org/officeDocument/2006/relationships/image" Target="../media/image92.png"/><Relationship Id="rId9" Type="http://schemas.openxmlformats.org/officeDocument/2006/relationships/image" Target="../media/image9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jpe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g"/><Relationship Id="rId11" Type="http://schemas.openxmlformats.org/officeDocument/2006/relationships/image" Target="../media/image86.jpeg"/><Relationship Id="rId5" Type="http://schemas.openxmlformats.org/officeDocument/2006/relationships/image" Target="../media/image103.jpeg"/><Relationship Id="rId10" Type="http://schemas.openxmlformats.org/officeDocument/2006/relationships/image" Target="../media/image108.jpeg"/><Relationship Id="rId4" Type="http://schemas.openxmlformats.org/officeDocument/2006/relationships/image" Target="../media/image102.jpg"/><Relationship Id="rId9" Type="http://schemas.openxmlformats.org/officeDocument/2006/relationships/image" Target="../media/image10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7" Type="http://schemas.openxmlformats.org/officeDocument/2006/relationships/image" Target="../media/image86.jpe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g"/><Relationship Id="rId5" Type="http://schemas.openxmlformats.org/officeDocument/2006/relationships/image" Target="../media/image108.jpeg"/><Relationship Id="rId4" Type="http://schemas.openxmlformats.org/officeDocument/2006/relationships/image" Target="../media/image10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13" Type="http://schemas.openxmlformats.org/officeDocument/2006/relationships/image" Target="../media/image116.png"/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12" Type="http://schemas.openxmlformats.org/officeDocument/2006/relationships/image" Target="../media/image86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jpeg"/><Relationship Id="rId4" Type="http://schemas.openxmlformats.org/officeDocument/2006/relationships/image" Target="../media/image83.jpg"/><Relationship Id="rId9" Type="http://schemas.openxmlformats.org/officeDocument/2006/relationships/image" Target="../media/image11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g"/><Relationship Id="rId5" Type="http://schemas.openxmlformats.org/officeDocument/2006/relationships/image" Target="../media/image118.jpg"/><Relationship Id="rId4" Type="http://schemas.openxmlformats.org/officeDocument/2006/relationships/image" Target="../media/image11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1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20.jpg"/><Relationship Id="rId4" Type="http://schemas.openxmlformats.org/officeDocument/2006/relationships/image" Target="../media/image8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7" Type="http://schemas.openxmlformats.org/officeDocument/2006/relationships/image" Target="../media/image122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8.jpeg"/><Relationship Id="rId7" Type="http://schemas.openxmlformats.org/officeDocument/2006/relationships/image" Target="../media/image48.png"/><Relationship Id="rId12" Type="http://schemas.openxmlformats.org/officeDocument/2006/relationships/image" Target="../media/image126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image" Target="../media/image125.jpg"/><Relationship Id="rId5" Type="http://schemas.openxmlformats.org/officeDocument/2006/relationships/image" Target="../media/image46.jpg"/><Relationship Id="rId10" Type="http://schemas.openxmlformats.org/officeDocument/2006/relationships/image" Target="../media/image124.jpg"/><Relationship Id="rId4" Type="http://schemas.openxmlformats.org/officeDocument/2006/relationships/image" Target="../media/image44.jpg"/><Relationship Id="rId9" Type="http://schemas.openxmlformats.org/officeDocument/2006/relationships/image" Target="../media/image123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3" Type="http://schemas.openxmlformats.org/officeDocument/2006/relationships/image" Target="../media/image38.jpeg"/><Relationship Id="rId7" Type="http://schemas.openxmlformats.org/officeDocument/2006/relationships/image" Target="../media/image48.png"/><Relationship Id="rId12" Type="http://schemas.openxmlformats.org/officeDocument/2006/relationships/image" Target="../media/image128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image" Target="../media/image127.jpeg"/><Relationship Id="rId5" Type="http://schemas.openxmlformats.org/officeDocument/2006/relationships/image" Target="../media/image46.jpg"/><Relationship Id="rId10" Type="http://schemas.openxmlformats.org/officeDocument/2006/relationships/image" Target="../media/image126.jpg"/><Relationship Id="rId4" Type="http://schemas.openxmlformats.org/officeDocument/2006/relationships/image" Target="../media/image44.jpg"/><Relationship Id="rId9" Type="http://schemas.openxmlformats.org/officeDocument/2006/relationships/image" Target="../media/image12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30.jpg"/><Relationship Id="rId7" Type="http://schemas.openxmlformats.org/officeDocument/2006/relationships/image" Target="../media/image132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5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133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3" Type="http://schemas.openxmlformats.org/officeDocument/2006/relationships/image" Target="../media/image38.jpeg"/><Relationship Id="rId7" Type="http://schemas.openxmlformats.org/officeDocument/2006/relationships/image" Target="../media/image123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48.png"/><Relationship Id="rId4" Type="http://schemas.openxmlformats.org/officeDocument/2006/relationships/image" Target="../media/image44.jpg"/><Relationship Id="rId9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jpeg"/><Relationship Id="rId5" Type="http://schemas.openxmlformats.org/officeDocument/2006/relationships/image" Target="../media/image95.jpg"/><Relationship Id="rId4" Type="http://schemas.openxmlformats.org/officeDocument/2006/relationships/image" Target="../media/image13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jpeg"/><Relationship Id="rId5" Type="http://schemas.openxmlformats.org/officeDocument/2006/relationships/image" Target="../media/image90.png"/><Relationship Id="rId4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129.png"/><Relationship Id="rId7" Type="http://schemas.openxmlformats.org/officeDocument/2006/relationships/image" Target="../media/image123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5" Type="http://schemas.openxmlformats.org/officeDocument/2006/relationships/image" Target="../media/image141.jpg"/><Relationship Id="rId4" Type="http://schemas.openxmlformats.org/officeDocument/2006/relationships/image" Target="../media/image1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50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jpg"/><Relationship Id="rId5" Type="http://schemas.openxmlformats.org/officeDocument/2006/relationships/image" Target="../media/image148.jpeg"/><Relationship Id="rId4" Type="http://schemas.openxmlformats.org/officeDocument/2006/relationships/image" Target="../media/image95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jpeg"/><Relationship Id="rId3" Type="http://schemas.openxmlformats.org/officeDocument/2006/relationships/image" Target="../media/image152.png"/><Relationship Id="rId7" Type="http://schemas.openxmlformats.org/officeDocument/2006/relationships/image" Target="../media/image155.jp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3" Type="http://schemas.openxmlformats.org/officeDocument/2006/relationships/image" Target="../media/image38.jpeg"/><Relationship Id="rId7" Type="http://schemas.openxmlformats.org/officeDocument/2006/relationships/image" Target="../media/image123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48.png"/><Relationship Id="rId4" Type="http://schemas.openxmlformats.org/officeDocument/2006/relationships/image" Target="../media/image44.jpg"/><Relationship Id="rId9" Type="http://schemas.openxmlformats.org/officeDocument/2006/relationships/image" Target="../media/image147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eg"/><Relationship Id="rId3" Type="http://schemas.openxmlformats.org/officeDocument/2006/relationships/image" Target="../media/image161.jpg"/><Relationship Id="rId7" Type="http://schemas.openxmlformats.org/officeDocument/2006/relationships/image" Target="../media/image16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163.jpg"/><Relationship Id="rId4" Type="http://schemas.openxmlformats.org/officeDocument/2006/relationships/image" Target="../media/image162.jpg"/><Relationship Id="rId9" Type="http://schemas.openxmlformats.org/officeDocument/2006/relationships/image" Target="../media/image166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g"/><Relationship Id="rId13" Type="http://schemas.openxmlformats.org/officeDocument/2006/relationships/image" Target="../media/image178.jpg"/><Relationship Id="rId3" Type="http://schemas.openxmlformats.org/officeDocument/2006/relationships/image" Target="../media/image168.jpg"/><Relationship Id="rId7" Type="http://schemas.openxmlformats.org/officeDocument/2006/relationships/image" Target="../media/image172.jpg"/><Relationship Id="rId12" Type="http://schemas.openxmlformats.org/officeDocument/2006/relationships/image" Target="../media/image177.jp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jpg"/><Relationship Id="rId11" Type="http://schemas.openxmlformats.org/officeDocument/2006/relationships/image" Target="../media/image176.jpg"/><Relationship Id="rId5" Type="http://schemas.openxmlformats.org/officeDocument/2006/relationships/image" Target="../media/image170.jpg"/><Relationship Id="rId10" Type="http://schemas.openxmlformats.org/officeDocument/2006/relationships/image" Target="../media/image175.jpg"/><Relationship Id="rId4" Type="http://schemas.openxmlformats.org/officeDocument/2006/relationships/image" Target="../media/image169.jpg"/><Relationship Id="rId9" Type="http://schemas.openxmlformats.org/officeDocument/2006/relationships/image" Target="../media/image174.jpg"/><Relationship Id="rId14" Type="http://schemas.openxmlformats.org/officeDocument/2006/relationships/image" Target="../media/image1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017" y="2751006"/>
            <a:ext cx="975360" cy="975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2027">
            <a:off x="4001076" y="1979003"/>
            <a:ext cx="4189846" cy="418984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57330" y="1592766"/>
            <a:ext cx="498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41.HOMCEI:LUX:.</a:t>
            </a:r>
            <a:r>
              <a:rPr lang="en-US" strike="sngStrike" dirty="0" smtClean="0"/>
              <a:t>lsint(full split </a:t>
            </a:r>
            <a:r>
              <a:rPr lang="en-US" strike="sngStrike" dirty="0" err="1" smtClean="0"/>
              <a:t>majeskit</a:t>
            </a:r>
            <a:r>
              <a:rPr lang="en-US" strike="sngStrike" dirty="0" smtClean="0"/>
              <a:t>)</a:t>
            </a:r>
            <a:r>
              <a:rPr lang="en-US" dirty="0" smtClean="0"/>
              <a:t>:HOMCID:7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25202" y="4073926"/>
            <a:ext cx="331334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HOMICIDE:LUX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strike="sngStrike" dirty="0" smtClean="0"/>
              <a:t>Jumps at swimming pool</a:t>
            </a:r>
          </a:p>
          <a:p>
            <a:r>
              <a:rPr lang="en-US" dirty="0" smtClean="0"/>
              <a:t>41.nonPolcieAuschwitz(</a:t>
            </a:r>
            <a:r>
              <a:rPr lang="en-US" strike="sngStrike" dirty="0" err="1" smtClean="0"/>
              <a:t>Majevski</a:t>
            </a:r>
            <a:r>
              <a:rPr lang="en-US" strike="sngStrike" dirty="0" smtClean="0"/>
              <a:t>)</a:t>
            </a:r>
          </a:p>
          <a:p>
            <a:r>
              <a:rPr lang="en-US" dirty="0" err="1" smtClean="0"/>
              <a:t>nonPolciAttemtn.nonPoliceLife</a:t>
            </a:r>
            <a:endParaRPr lang="en-US" dirty="0" smtClean="0"/>
          </a:p>
          <a:p>
            <a:r>
              <a:rPr lang="en-US" dirty="0" smtClean="0"/>
              <a:t>2023</a:t>
            </a:r>
          </a:p>
          <a:p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6930" y="5996763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2181873" y="5592726"/>
            <a:ext cx="667653" cy="58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81873" y="6154547"/>
            <a:ext cx="667653" cy="58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985416" y="6154547"/>
            <a:ext cx="667653" cy="58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985415" y="5571461"/>
            <a:ext cx="667653" cy="58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310509" y="6274449"/>
            <a:ext cx="205190" cy="91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16074" y="6299255"/>
            <a:ext cx="205190" cy="91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984265" y="6233324"/>
            <a:ext cx="357965" cy="265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295103" y="6232655"/>
            <a:ext cx="357965" cy="265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662572" y="6390901"/>
            <a:ext cx="208758" cy="243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662572" y="6596460"/>
            <a:ext cx="208758" cy="243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710874" y="6061097"/>
            <a:ext cx="149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PAUL: </a:t>
            </a:r>
            <a:r>
              <a:rPr lang="en-US" sz="800" strike="sngStrike" dirty="0" smtClean="0"/>
              <a:t>cards: 0.1schnutz</a:t>
            </a:r>
            <a:endParaRPr lang="en-US" sz="8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4157330" y="6506449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mao-mao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3534599" y="5254603"/>
            <a:ext cx="588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Magnum</a:t>
            </a:r>
          </a:p>
          <a:p>
            <a:r>
              <a:rPr lang="en-US" sz="800" strike="sngStrike" dirty="0" smtClean="0"/>
              <a:t>Ice cream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4134687" y="6368046"/>
            <a:ext cx="15680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Schimmen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tnra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bridg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swimmign</a:t>
            </a:r>
            <a:endParaRPr lang="en-US" sz="800" strike="sngStrike" dirty="0"/>
          </a:p>
        </p:txBody>
      </p:sp>
      <p:cxnSp>
        <p:nvCxnSpPr>
          <p:cNvPr id="26" name="Straight Arrow Connector 25"/>
          <p:cNvCxnSpPr>
            <a:endCxn id="11" idx="7"/>
          </p:cNvCxnSpPr>
          <p:nvPr/>
        </p:nvCxnSpPr>
        <p:spPr>
          <a:xfrm flipH="1">
            <a:off x="2751750" y="3540642"/>
            <a:ext cx="411497" cy="2699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66019" y="2894311"/>
            <a:ext cx="1736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Under siege</a:t>
            </a:r>
          </a:p>
          <a:p>
            <a:r>
              <a:rPr lang="en-US" dirty="0" smtClean="0"/>
              <a:t>Native American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15699" y="265956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05" y="3502404"/>
            <a:ext cx="400981" cy="26683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228" y="3510072"/>
            <a:ext cx="462799" cy="25916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310509" y="3578880"/>
            <a:ext cx="1224090" cy="118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163247" y="2773098"/>
            <a:ext cx="7248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Chis </a:t>
            </a:r>
            <a:r>
              <a:rPr lang="en-US" sz="800" strike="sngStrike" dirty="0" err="1" smtClean="0"/>
              <a:t>lovelace</a:t>
            </a:r>
            <a:endParaRPr lang="en-US" sz="800" strike="sngStrike" dirty="0"/>
          </a:p>
        </p:txBody>
      </p:sp>
      <p:sp>
        <p:nvSpPr>
          <p:cNvPr id="33" name="Oval 32"/>
          <p:cNvSpPr/>
          <p:nvPr/>
        </p:nvSpPr>
        <p:spPr>
          <a:xfrm>
            <a:off x="2481796" y="1502156"/>
            <a:ext cx="700876" cy="58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Ghohceo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micehala</a:t>
            </a:r>
            <a:endParaRPr lang="en-US" strike="sngStrike" dirty="0"/>
          </a:p>
        </p:txBody>
      </p:sp>
      <p:sp>
        <p:nvSpPr>
          <p:cNvPr id="34" name="Oval 33"/>
          <p:cNvSpPr/>
          <p:nvPr/>
        </p:nvSpPr>
        <p:spPr>
          <a:xfrm>
            <a:off x="2481795" y="2063977"/>
            <a:ext cx="667653" cy="58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285338" y="2063977"/>
            <a:ext cx="667653" cy="58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285337" y="1480891"/>
            <a:ext cx="667653" cy="58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610431" y="2183879"/>
            <a:ext cx="205190" cy="91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815996" y="2208685"/>
            <a:ext cx="205190" cy="91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284187" y="2142754"/>
            <a:ext cx="357965" cy="265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595025" y="2142085"/>
            <a:ext cx="357965" cy="265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276604" y="1565759"/>
            <a:ext cx="19943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dirty="0" err="1" smtClean="0"/>
              <a:t>ATB.eval.ELKE</a:t>
            </a:r>
            <a:endParaRPr lang="en-US" dirty="0" smtClean="0"/>
          </a:p>
          <a:p>
            <a:r>
              <a:rPr lang="en-US" sz="800" dirty="0" err="1" smtClean="0"/>
              <a:t>Merkel.nonPocleiAuschtiz</a:t>
            </a:r>
            <a:endParaRPr 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2103465" y="1353329"/>
            <a:ext cx="8887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Baden </a:t>
            </a:r>
            <a:r>
              <a:rPr lang="en-US" strike="sngStrike" dirty="0" err="1" smtClean="0"/>
              <a:t>Baden</a:t>
            </a:r>
            <a:r>
              <a:rPr lang="en-US" strike="sngStrike" dirty="0" smtClean="0"/>
              <a:t>  Statue near </a:t>
            </a:r>
            <a:r>
              <a:rPr lang="en-US" strike="sngStrike" dirty="0" err="1" smtClean="0"/>
              <a:t>Kaiserin-austuat</a:t>
            </a:r>
            <a:r>
              <a:rPr lang="en-US" strike="sngStrike" dirty="0" smtClean="0"/>
              <a:t> other: </a:t>
            </a:r>
            <a:r>
              <a:rPr lang="en-US" dirty="0" smtClean="0"/>
              <a:t>WWI.CHINA-GEMRANY .</a:t>
            </a:r>
            <a:r>
              <a:rPr lang="en-US" dirty="0" err="1" smtClean="0"/>
              <a:t>AVAILABILITY.</a:t>
            </a:r>
            <a:r>
              <a:rPr lang="en-US" strike="sngStrike" dirty="0" err="1" smtClean="0"/>
              <a:t>marx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						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193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66" y="1554512"/>
            <a:ext cx="2400635" cy="22101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492" y="1681849"/>
            <a:ext cx="2276190" cy="21333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54818" y="4380613"/>
            <a:ext cx="64621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trike="sngStrike" dirty="0" smtClean="0"/>
              <a:t>Restart Server (Carlos)</a:t>
            </a:r>
            <a:endParaRPr lang="en-US" sz="54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4763386" y="4167963"/>
            <a:ext cx="314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err="1" smtClean="0"/>
              <a:t>iWatch</a:t>
            </a:r>
            <a:r>
              <a:rPr lang="en-US" dirty="0" err="1" smtClean="0"/>
              <a:t>.nonPolicePatentLaw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605" y="1400175"/>
            <a:ext cx="3971925" cy="545782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8171411" y="1681849"/>
            <a:ext cx="3607724" cy="4810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894" y="2423268"/>
            <a:ext cx="3495675" cy="428625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7198242" y="2115879"/>
            <a:ext cx="4580893" cy="43763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63" y="4291269"/>
            <a:ext cx="1900528" cy="190052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12934" y="4566393"/>
            <a:ext cx="2541884" cy="21431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81640" y="619179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strike="sngStrike" dirty="0">
                <a:latin typeface="Lucida Console" panose="020B0609040504020204" pitchFamily="49" charset="0"/>
              </a:rPr>
              <a:t> </a:t>
            </a:r>
            <a:r>
              <a:rPr lang="en-US" sz="800" strike="sngStrike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800" strike="sngStrike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Listview</a:t>
            </a:r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strike="sngStrike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strike="sngStrike" dirty="0">
                <a:solidFill>
                  <a:srgbClr val="0000FF"/>
                </a:solidFill>
                <a:latin typeface="Lucida Console" panose="020B0609040504020204" pitchFamily="49" charset="0"/>
              </a:rPr>
              <a:t>New-Object</a:t>
            </a:r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strike="sngStrike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System.Windows.Forms.ListView</a:t>
            </a:r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</a:p>
          <a:p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800" strike="sngStrike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800" strike="sngStrike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Listview</a:t>
            </a:r>
            <a:r>
              <a:rPr lang="en-US" sz="800" strike="sngStrike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800" strike="sngStrik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Location</a:t>
            </a:r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strike="sngStrike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strike="sngStrike" dirty="0">
                <a:solidFill>
                  <a:srgbClr val="0000FF"/>
                </a:solidFill>
                <a:latin typeface="Lucida Console" panose="020B0609040504020204" pitchFamily="49" charset="0"/>
              </a:rPr>
              <a:t>New-Object</a:t>
            </a:r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strike="sngStrike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System.Drawing.Size</a:t>
            </a:r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800" strike="sngStrike" dirty="0">
                <a:solidFill>
                  <a:srgbClr val="800080"/>
                </a:solidFill>
                <a:latin typeface="Lucida Console" panose="020B0609040504020204" pitchFamily="49" charset="0"/>
              </a:rPr>
              <a:t>3</a:t>
            </a:r>
            <a:r>
              <a:rPr lang="en-US" sz="800" strike="sngStrike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sz="800" strike="sngStrike" dirty="0">
                <a:solidFill>
                  <a:srgbClr val="800080"/>
                </a:solidFill>
                <a:latin typeface="Lucida Console" panose="020B0609040504020204" pitchFamily="49" charset="0"/>
              </a:rPr>
              <a:t>25</a:t>
            </a:r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800" strike="sngStrike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800" strike="sngStrike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Listview</a:t>
            </a:r>
            <a:r>
              <a:rPr lang="en-US" sz="800" strike="sngStrike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800" strike="sngStrik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Size</a:t>
            </a:r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strike="sngStrike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strike="sngStrike" dirty="0">
                <a:solidFill>
                  <a:srgbClr val="0000FF"/>
                </a:solidFill>
                <a:latin typeface="Lucida Console" panose="020B0609040504020204" pitchFamily="49" charset="0"/>
              </a:rPr>
              <a:t>New-Object</a:t>
            </a:r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z="800" strike="sngStrike" dirty="0" err="1">
                <a:solidFill>
                  <a:srgbClr val="8A2BE2"/>
                </a:solidFill>
                <a:latin typeface="Lucida Console" panose="020B0609040504020204" pitchFamily="49" charset="0"/>
              </a:rPr>
              <a:t>System.Drawing.Size</a:t>
            </a:r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800" strike="sngStrike" dirty="0">
                <a:solidFill>
                  <a:srgbClr val="800080"/>
                </a:solidFill>
                <a:latin typeface="Lucida Console" panose="020B0609040504020204" pitchFamily="49" charset="0"/>
              </a:rPr>
              <a:t>300</a:t>
            </a:r>
            <a:r>
              <a:rPr lang="en-US" sz="800" strike="sngStrike" dirty="0">
                <a:solidFill>
                  <a:srgbClr val="696969"/>
                </a:solidFill>
                <a:latin typeface="Lucida Console" panose="020B0609040504020204" pitchFamily="49" charset="0"/>
              </a:rPr>
              <a:t>,</a:t>
            </a:r>
            <a:r>
              <a:rPr lang="en-US" sz="800" strike="sngStrike" dirty="0">
                <a:solidFill>
                  <a:srgbClr val="800080"/>
                </a:solidFill>
                <a:latin typeface="Lucida Console" panose="020B0609040504020204" pitchFamily="49" charset="0"/>
              </a:rPr>
              <a:t>256</a:t>
            </a:r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800" strike="sngStrike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800" strike="sngStrike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Form</a:t>
            </a:r>
            <a:r>
              <a:rPr lang="en-US" sz="800" strike="sngStrike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800" strike="sngStrik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Controls</a:t>
            </a:r>
            <a:r>
              <a:rPr lang="en-US" sz="800" strike="sngStrike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sz="800" strike="sngStrike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</a:t>
            </a:r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800" strike="sngStrike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sz="800" strike="sngStrike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listView</a:t>
            </a:r>
            <a:r>
              <a:rPr lang="en-US" sz="800" strike="sngStrike" dirty="0">
                <a:solidFill>
                  <a:prstClr val="black"/>
                </a:solidFill>
                <a:latin typeface="Lucida Console" panose="020B0609040504020204" pitchFamily="49" charset="0"/>
              </a:rPr>
              <a:t>) </a:t>
            </a:r>
            <a:endParaRPr lang="en-US" sz="800" strike="sngStrike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168502" y="5303943"/>
            <a:ext cx="5002909" cy="88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3320902" y="3914841"/>
            <a:ext cx="4850509" cy="2429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003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36702"/>
            <a:ext cx="12192000" cy="261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6858000" y="2471351"/>
            <a:ext cx="976184" cy="118624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81665" y="2322385"/>
            <a:ext cx="902043" cy="84025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48184" y="2137719"/>
            <a:ext cx="4238367" cy="303976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14751" y="3657600"/>
            <a:ext cx="976184" cy="118624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078627" y="1773879"/>
            <a:ext cx="5103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HOMICIDE:LUX:KING.INTENET PAYMENTS:HATEHOLE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953265" y="2917223"/>
            <a:ext cx="3472249" cy="122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0256108" y="2177441"/>
            <a:ext cx="1360968" cy="329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234843" y="2698437"/>
            <a:ext cx="1754372" cy="91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234843" y="2957702"/>
            <a:ext cx="148856" cy="657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383699" y="2982510"/>
            <a:ext cx="152400" cy="657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536099" y="2996685"/>
            <a:ext cx="152400" cy="657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684954" y="3203293"/>
            <a:ext cx="159241" cy="4504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833811" y="3228101"/>
            <a:ext cx="163032" cy="4504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986211" y="3242276"/>
            <a:ext cx="163032" cy="4504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1088992" y="2918719"/>
            <a:ext cx="148856" cy="657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237848" y="2943527"/>
            <a:ext cx="152400" cy="657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1390248" y="2957702"/>
            <a:ext cx="152400" cy="657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539103" y="3164310"/>
            <a:ext cx="159241" cy="4504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687960" y="3189118"/>
            <a:ext cx="163032" cy="4504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840360" y="3203293"/>
            <a:ext cx="163032" cy="4504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770555" y="2595648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Good Guy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3496962" y="3793524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Ataltic</a:t>
            </a:r>
            <a:r>
              <a:rPr lang="en-US" strike="sngStrike" dirty="0" smtClean="0"/>
              <a:t> Hotel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1680518" y="1427206"/>
            <a:ext cx="141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Jimmy Carter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707" y="1270248"/>
            <a:ext cx="1530611" cy="151006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147691" y="1445739"/>
            <a:ext cx="412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Baden Hotel: </a:t>
            </a:r>
            <a:r>
              <a:rPr lang="en-US" dirty="0" smtClean="0"/>
              <a:t>Jimmy Carter </a:t>
            </a:r>
            <a:r>
              <a:rPr lang="en-US" strike="sngStrike" dirty="0" smtClean="0"/>
              <a:t>stayed here</a:t>
            </a:r>
            <a:endParaRPr lang="en-US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209" y="4913802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13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36702"/>
            <a:ext cx="12192000" cy="261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523" y="3375776"/>
            <a:ext cx="1758953" cy="173534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23" y="3443348"/>
            <a:ext cx="2847975" cy="1600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809" y="3810956"/>
            <a:ext cx="1762125" cy="2600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9" y="1566407"/>
            <a:ext cx="1857375" cy="2466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0022" y="2458995"/>
            <a:ext cx="602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HOMICDIE:SUNSTROCK(Kodak of nana in </a:t>
            </a:r>
            <a:r>
              <a:rPr lang="en-US" dirty="0" err="1" smtClean="0"/>
              <a:t>white.</a:t>
            </a:r>
            <a:r>
              <a:rPr lang="en-US" strike="sngStrike" dirty="0" err="1" smtClean="0"/>
              <a:t>marx</a:t>
            </a:r>
            <a:r>
              <a:rPr lang="en-US" dirty="0" smtClean="0"/>
              <a:t> suite</a:t>
            </a:r>
          </a:p>
          <a:p>
            <a:r>
              <a:rPr lang="en-US" dirty="0" smtClean="0"/>
              <a:t>At party with Johnny Carson and Irish-</a:t>
            </a:r>
            <a:r>
              <a:rPr lang="en-US" dirty="0" err="1" smtClean="0"/>
              <a:t>Amercian</a:t>
            </a:r>
            <a:r>
              <a:rPr lang="en-US" dirty="0" smtClean="0"/>
              <a:t> in background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3745" y="3810956"/>
            <a:ext cx="1621805" cy="260032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348939" y="3225114"/>
            <a:ext cx="4967159" cy="211300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653" y="1940556"/>
            <a:ext cx="1004184" cy="56422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934" y="1983219"/>
            <a:ext cx="478898" cy="478898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6746789" y="1680519"/>
            <a:ext cx="1184864" cy="91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71" y="5609909"/>
            <a:ext cx="2109914" cy="1248091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H="1">
            <a:off x="1573426" y="5111118"/>
            <a:ext cx="2018097" cy="1300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85761" y="1169901"/>
            <a:ext cx="7911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HOMICDIE:SUNSTROCK(</a:t>
            </a:r>
            <a:r>
              <a:rPr lang="en-US" b="1" strike="sngStrike" dirty="0" err="1" smtClean="0"/>
              <a:t>Kodak,zodiac</a:t>
            </a:r>
            <a:r>
              <a:rPr lang="en-US" b="1" dirty="0" err="1" smtClean="0"/>
              <a:t>,SQ.</a:t>
            </a:r>
            <a:r>
              <a:rPr lang="en-US" b="1" strike="sngStrike" dirty="0" err="1" smtClean="0"/>
              <a:t>Kodak,roth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redhouse</a:t>
            </a:r>
            <a:r>
              <a:rPr lang="en-US" b="1" strike="sngStrike" dirty="0" smtClean="0"/>
              <a:t>).</a:t>
            </a:r>
            <a:r>
              <a:rPr lang="en-US" b="1" strike="sngStrike" dirty="0" err="1" smtClean="0"/>
              <a:t>steve.box.kodak</a:t>
            </a:r>
            <a:r>
              <a:rPr lang="en-US" b="1" dirty="0" smtClean="0"/>
              <a:t>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7021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36702"/>
            <a:ext cx="12192000" cy="261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422822" y="2137719"/>
            <a:ext cx="6363729" cy="303976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698" y="3356851"/>
            <a:ext cx="2847975" cy="1600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71103" y="1569308"/>
            <a:ext cx="316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Barak and </a:t>
            </a:r>
            <a:r>
              <a:rPr lang="en-US" dirty="0" err="1" smtClean="0"/>
              <a:t>Deblrayr</a:t>
            </a:r>
            <a:r>
              <a:rPr lang="en-US" dirty="0" smtClean="0"/>
              <a:t> Marriage.41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470454" y="3472249"/>
            <a:ext cx="1680519" cy="383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87395" y="2496065"/>
            <a:ext cx="2464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Gold</a:t>
            </a:r>
            <a:r>
              <a:rPr lang="en-US" dirty="0" smtClean="0"/>
              <a:t> </a:t>
            </a:r>
            <a:r>
              <a:rPr lang="en-US" strike="sngStrike" dirty="0" smtClean="0"/>
              <a:t>(Angela Merkel</a:t>
            </a:r>
            <a:r>
              <a:rPr lang="en-US" dirty="0" smtClean="0"/>
              <a:t>.41)</a:t>
            </a:r>
          </a:p>
          <a:p>
            <a:r>
              <a:rPr lang="en-US" strike="sngStrike" dirty="0" smtClean="0"/>
              <a:t>Frame</a:t>
            </a:r>
            <a:endParaRPr lang="en-US" strike="sngStrike" dirty="0"/>
          </a:p>
        </p:txBody>
      </p:sp>
      <p:cxnSp>
        <p:nvCxnSpPr>
          <p:cNvPr id="37" name="Straight Connector 36"/>
          <p:cNvCxnSpPr>
            <a:stCxn id="2" idx="1"/>
          </p:cNvCxnSpPr>
          <p:nvPr/>
        </p:nvCxnSpPr>
        <p:spPr>
          <a:xfrm>
            <a:off x="3571103" y="1753974"/>
            <a:ext cx="26443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114800" y="5906530"/>
            <a:ext cx="7845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</a:t>
            </a:r>
            <a:r>
              <a:rPr lang="en-US" dirty="0" err="1" smtClean="0"/>
              <a:t>rene</a:t>
            </a:r>
            <a:r>
              <a:rPr lang="en-US" dirty="0" smtClean="0"/>
              <a:t> writing HOCMEP:SUNSTORK </a:t>
            </a:r>
            <a:r>
              <a:rPr lang="en-US" sz="800" strike="sngStrike" dirty="0" smtClean="0"/>
              <a:t>text with pictures. I don’t </a:t>
            </a:r>
            <a:r>
              <a:rPr lang="en-US" sz="800" strike="sngStrike" dirty="0" err="1" smtClean="0"/>
              <a:t>acutlly</a:t>
            </a:r>
            <a:r>
              <a:rPr lang="en-US" sz="800" strike="sngStrike" dirty="0" smtClean="0"/>
              <a:t> like here. Rene plays bad </a:t>
            </a:r>
            <a:r>
              <a:rPr lang="en-US" sz="800" strike="sngStrike" dirty="0" err="1" smtClean="0"/>
              <a:t>abaseball</a:t>
            </a:r>
            <a:r>
              <a:rPr lang="en-US" sz="800" strike="sngStrike" dirty="0" smtClean="0"/>
              <a:t>, book is brown(</a:t>
            </a:r>
            <a:r>
              <a:rPr lang="en-US" sz="800" strike="sngStrike" dirty="0" err="1" smtClean="0"/>
              <a:t>pthtobook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2017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711700" y="6057900"/>
            <a:ext cx="1257300" cy="76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813300" y="5461000"/>
            <a:ext cx="4025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000.(</a:t>
            </a:r>
            <a:r>
              <a:rPr lang="en-US" strike="sngStrike" dirty="0" smtClean="0"/>
              <a:t>orange bat</a:t>
            </a:r>
            <a:r>
              <a:rPr lang="en-US" dirty="0" smtClean="0"/>
              <a:t>).</a:t>
            </a:r>
            <a:r>
              <a:rPr lang="en-US" dirty="0" err="1" smtClean="0"/>
              <a:t>KING.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Ludwig,eric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4921954" y="5238235"/>
            <a:ext cx="2586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CHEKCPOISNT(</a:t>
            </a:r>
            <a:r>
              <a:rPr lang="en-US" strike="sngStrike" dirty="0" err="1" smtClean="0"/>
              <a:t>rene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3" name="Rectangle 42"/>
          <p:cNvSpPr/>
          <p:nvPr/>
        </p:nvSpPr>
        <p:spPr>
          <a:xfrm>
            <a:off x="733003" y="1298830"/>
            <a:ext cx="2417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HOMICDIE:SUNSTROCK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970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35617"/>
            <a:ext cx="12192000" cy="261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955521" y="2558741"/>
            <a:ext cx="1626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HAMBMLEOTN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11" y="3872647"/>
            <a:ext cx="629657" cy="11386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920" y="3872647"/>
            <a:ext cx="991726" cy="117565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424884" y="3619573"/>
            <a:ext cx="3031524" cy="2075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1" y="1546296"/>
            <a:ext cx="1014649" cy="129367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55521" y="2928073"/>
            <a:ext cx="113270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145" y="3773459"/>
            <a:ext cx="779379" cy="118619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2993469" y="3619574"/>
            <a:ext cx="3031524" cy="2075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407268" y="3404127"/>
            <a:ext cx="2005526" cy="18674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843" y="1655097"/>
            <a:ext cx="4565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41.Califonair Native Spanish Speaker ( </a:t>
            </a:r>
            <a:r>
              <a:rPr lang="en-US" dirty="0" err="1" smtClean="0"/>
              <a:t>german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nonPoliceChartLogia.noNpolceiInteupLgoial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11158" y="124388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of England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39" y="1449507"/>
            <a:ext cx="1118616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85716" y="3154710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Bradley </a:t>
            </a:r>
            <a:r>
              <a:rPr lang="en-US" strike="sngStrike" dirty="0" err="1" smtClean="0"/>
              <a:t>Johson</a:t>
            </a:r>
            <a:endParaRPr lang="en-US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3" y="3733246"/>
            <a:ext cx="779379" cy="1186198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792026" y="3526762"/>
            <a:ext cx="2005526" cy="18674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792026" y="3284980"/>
            <a:ext cx="10358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1D8723.marx(alone)</a:t>
            </a:r>
            <a:endParaRPr lang="en-US" sz="8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9" y="3751088"/>
            <a:ext cx="779379" cy="118619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-65002" y="3637087"/>
            <a:ext cx="2005526" cy="18674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-65002" y="3309288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Newark</a:t>
            </a:r>
          </a:p>
          <a:p>
            <a:r>
              <a:rPr lang="en-US" sz="800" strike="sngStrike" dirty="0" smtClean="0"/>
              <a:t>Frank Zappa</a:t>
            </a:r>
            <a:endParaRPr lang="en-US" sz="800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91" y="5195024"/>
            <a:ext cx="389690" cy="5930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4" y="5893550"/>
            <a:ext cx="239206" cy="36406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1673" y="4937286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Armond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103530" y="5670172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Kenny</a:t>
            </a:r>
            <a:endParaRPr lang="en-US" sz="800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-24147" y="5758525"/>
            <a:ext cx="537553" cy="5073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939" y="4511738"/>
            <a:ext cx="1399751" cy="213038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198973" y="5319845"/>
            <a:ext cx="69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Steve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1309956" y="4337839"/>
            <a:ext cx="2068055" cy="2304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794" y="6532171"/>
            <a:ext cx="144491" cy="21991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>
            <a:off x="2993469" y="6425514"/>
            <a:ext cx="762985" cy="43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393521" y="6321824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alone</a:t>
            </a:r>
            <a:endParaRPr lang="en-US" sz="800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351458" y="4465992"/>
            <a:ext cx="3031524" cy="2075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23539" y="6541927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1986</a:t>
            </a:r>
            <a:r>
              <a:rPr lang="en-US" sz="800" strike="sngStrike" dirty="0" smtClean="0"/>
              <a:t> Show up at pipe</a:t>
            </a:r>
          </a:p>
          <a:p>
            <a:r>
              <a:rPr lang="en-US" sz="800" dirty="0" smtClean="0"/>
              <a:t>2000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Shpw</a:t>
            </a:r>
            <a:r>
              <a:rPr lang="en-US" sz="800" strike="sngStrike" dirty="0" smtClean="0"/>
              <a:t> up at pipe</a:t>
            </a:r>
          </a:p>
          <a:p>
            <a:r>
              <a:rPr lang="en-US" sz="800" dirty="0" smtClean="0"/>
              <a:t>2014 </a:t>
            </a:r>
            <a:r>
              <a:rPr lang="en-US" sz="800" strike="sngStrike" dirty="0" smtClean="0"/>
              <a:t>show up at pipe</a:t>
            </a:r>
            <a:endParaRPr lang="en-US" sz="800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1827887" y="4347977"/>
            <a:ext cx="3031524" cy="2075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375905" y="3710479"/>
            <a:ext cx="939577" cy="702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2884" y="3222427"/>
            <a:ext cx="1447842" cy="673226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851507" y="3297035"/>
            <a:ext cx="14756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CHANE(</a:t>
            </a:r>
            <a:r>
              <a:rPr lang="en-US" strike="sngStrike" dirty="0" smtClean="0"/>
              <a:t>Visa, Brad Hambleton, </a:t>
            </a:r>
            <a:r>
              <a:rPr lang="en-US" strike="sngStrike" dirty="0" err="1" smtClean="0"/>
              <a:t>Acuqqioant</a:t>
            </a:r>
            <a:r>
              <a:rPr lang="en-US" strike="sngStrike" dirty="0" smtClean="0"/>
              <a:t> INTERYT PAYEMTN authorize.net</a:t>
            </a:r>
          </a:p>
          <a:p>
            <a:r>
              <a:rPr lang="en-US" dirty="0"/>
              <a:t>	</a:t>
            </a:r>
            <a:r>
              <a:rPr lang="en-US" dirty="0" smtClean="0"/>
              <a:t>	Indian </a:t>
            </a:r>
            <a:r>
              <a:rPr lang="en-US" dirty="0" err="1" smtClean="0"/>
              <a:t>Guy,T-shrit</a:t>
            </a:r>
            <a:r>
              <a:rPr lang="en-US" dirty="0" smtClean="0"/>
              <a:t> IPX Fairfax, </a:t>
            </a:r>
            <a:r>
              <a:rPr lang="en-US" dirty="0" err="1" smtClean="0"/>
              <a:t>Caffkor</a:t>
            </a:r>
            <a:r>
              <a:rPr lang="en-US" dirty="0" smtClean="0"/>
              <a:t> ( good ear </a:t>
            </a:r>
            <a:r>
              <a:rPr lang="en-US" dirty="0" err="1" smtClean="0"/>
              <a:t>ghoceh</a:t>
            </a:r>
            <a:r>
              <a:rPr lang="en-US" dirty="0" smtClean="0"/>
              <a:t>(</a:t>
            </a:r>
            <a:r>
              <a:rPr lang="en-US" dirty="0" err="1" smtClean="0"/>
              <a:t>mcihala</a:t>
            </a:r>
            <a:r>
              <a:rPr lang="en-US" dirty="0" smtClean="0"/>
              <a:t>) </a:t>
            </a:r>
            <a:r>
              <a:rPr lang="en-US" dirty="0" err="1" smtClean="0"/>
              <a:t>burron</a:t>
            </a:r>
            <a:r>
              <a:rPr lang="en-US" dirty="0" smtClean="0"/>
              <a:t> beans cook IPX Santa </a:t>
            </a:r>
            <a:r>
              <a:rPr lang="en-US" dirty="0" err="1" smtClean="0"/>
              <a:t>cruz</a:t>
            </a:r>
            <a:r>
              <a:rPr lang="en-US" dirty="0" smtClean="0"/>
              <a:t> </a:t>
            </a:r>
            <a:r>
              <a:rPr lang="en-US" strike="sngStrike" dirty="0" err="1" smtClean="0"/>
              <a:t>martile</a:t>
            </a:r>
            <a:r>
              <a:rPr lang="en-US" strike="sngStrike" dirty="0" smtClean="0"/>
              <a:t> apple juice carrier good earth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3700" y="3281072"/>
            <a:ext cx="7659800" cy="357692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7811260" y="4141717"/>
            <a:ext cx="2177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Posistion</a:t>
            </a:r>
            <a:r>
              <a:rPr lang="en-US" sz="800" strike="sngStrike" dirty="0" smtClean="0"/>
              <a:t> the Zapper</a:t>
            </a:r>
          </a:p>
          <a:p>
            <a:r>
              <a:rPr lang="en-US" sz="800" strike="sngStrike" dirty="0" smtClean="0"/>
              <a:t>Free puts picture next to Jim </a:t>
            </a:r>
            <a:r>
              <a:rPr lang="en-US" sz="800" strike="sngStrike" dirty="0" err="1" smtClean="0"/>
              <a:t>morroins</a:t>
            </a:r>
            <a:r>
              <a:rPr lang="en-US" sz="800" strike="sngStrike" dirty="0" smtClean="0"/>
              <a:t> copy bed</a:t>
            </a:r>
          </a:p>
          <a:p>
            <a:r>
              <a:rPr lang="en-US" sz="800" strike="sngStrike" dirty="0" err="1" smtClean="0"/>
              <a:t>Asjust</a:t>
            </a:r>
            <a:r>
              <a:rPr lang="en-US" sz="800" strike="sngStrike" dirty="0" smtClean="0"/>
              <a:t> picture</a:t>
            </a:r>
            <a:endParaRPr lang="en-US" sz="800" strike="sngStrike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178" y="5788123"/>
            <a:ext cx="1008562" cy="100856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284163" y="5141967"/>
            <a:ext cx="48113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Visa, Brad </a:t>
            </a:r>
            <a:r>
              <a:rPr lang="en-US" dirty="0" err="1" smtClean="0"/>
              <a:t>Hambilet</a:t>
            </a:r>
            <a:endParaRPr lang="en-US" dirty="0" smtClean="0"/>
          </a:p>
          <a:p>
            <a:r>
              <a:rPr lang="en-US" dirty="0" smtClean="0"/>
              <a:t>PREA manager 6 (</a:t>
            </a:r>
            <a:r>
              <a:rPr lang="en-US" dirty="0" err="1" smtClean="0"/>
              <a:t>pasaorudn</a:t>
            </a:r>
            <a:r>
              <a:rPr lang="en-US" dirty="0" smtClean="0"/>
              <a:t> Lee, </a:t>
            </a:r>
            <a:r>
              <a:rPr lang="en-US" dirty="0" err="1" smtClean="0"/>
              <a:t>Fortion</a:t>
            </a:r>
            <a:r>
              <a:rPr lang="en-US" dirty="0" smtClean="0"/>
              <a:t>, Dallas) </a:t>
            </a:r>
          </a:p>
          <a:p>
            <a:r>
              <a:rPr lang="en-US" dirty="0" err="1" smtClean="0"/>
              <a:t>Subsubme</a:t>
            </a:r>
            <a:r>
              <a:rPr lang="en-US" dirty="0" smtClean="0"/>
              <a:t>: </a:t>
            </a:r>
            <a:r>
              <a:rPr lang="en-US" dirty="0" err="1" smtClean="0"/>
              <a:t>famley.PREA.AVAILIGITY</a:t>
            </a:r>
            <a:endParaRPr lang="en-US" dirty="0" smtClean="0"/>
          </a:p>
          <a:p>
            <a:r>
              <a:rPr lang="en-US" dirty="0" smtClean="0"/>
              <a:t>AVIALBITY </a:t>
            </a:r>
          </a:p>
          <a:p>
            <a:r>
              <a:rPr lang="en-US" sz="800" strike="sngStrike" dirty="0" err="1" smtClean="0"/>
              <a:t>Stephet,Sabbray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cheinasd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nad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ameiran</a:t>
            </a:r>
            <a:r>
              <a:rPr lang="en-US" sz="800" strike="sngStrike" dirty="0" smtClean="0"/>
              <a:t> 2</a:t>
            </a:r>
            <a:r>
              <a:rPr lang="en-US" sz="800" strike="sngStrike" baseline="30000" dirty="0" smtClean="0"/>
              <a:t>nd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income.avg</a:t>
            </a:r>
            <a:endParaRPr lang="en-US" sz="800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5394156" y="5892829"/>
            <a:ext cx="1884320" cy="8214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054396" y="6012203"/>
            <a:ext cx="912707" cy="5790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Suv</a:t>
            </a:r>
            <a:endParaRPr lang="en-US" strike="sngStrike" dirty="0" smtClean="0"/>
          </a:p>
          <a:p>
            <a:pPr algn="ctr"/>
            <a:r>
              <a:rPr lang="en-US" dirty="0" smtClean="0"/>
              <a:t>CPVA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155438" y="6150354"/>
            <a:ext cx="5916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LARARY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jimmy,ll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coolJ</a:t>
            </a:r>
            <a:r>
              <a:rPr lang="en-US" strike="sngStrike" dirty="0" smtClean="0"/>
              <a:t>(.</a:t>
            </a:r>
            <a:r>
              <a:rPr lang="en-US" dirty="0" err="1" smtClean="0"/>
              <a:t>PENGON.jeff</a:t>
            </a:r>
            <a:r>
              <a:rPr lang="en-US" dirty="0" smtClean="0"/>
              <a:t>(buy and </a:t>
            </a:r>
            <a:r>
              <a:rPr lang="en-US" dirty="0" err="1" smtClean="0"/>
              <a:t>svu</a:t>
            </a:r>
            <a:r>
              <a:rPr lang="en-US" dirty="0" smtClean="0"/>
              <a:t>, CPVA </a:t>
            </a:r>
          </a:p>
          <a:p>
            <a:r>
              <a:rPr lang="en-US" dirty="0" err="1" smtClean="0"/>
              <a:t>MATTHEW:lelsty</a:t>
            </a:r>
            <a:r>
              <a:rPr lang="en-US" dirty="0" smtClean="0"/>
              <a:t> </a:t>
            </a:r>
            <a:r>
              <a:rPr lang="en-US" dirty="0" err="1" smtClean="0"/>
              <a:t>dirve</a:t>
            </a:r>
            <a:r>
              <a:rPr lang="en-US" dirty="0" smtClean="0"/>
              <a:t> </a:t>
            </a:r>
            <a:r>
              <a:rPr lang="en-US" dirty="0" err="1" smtClean="0"/>
              <a:t>svu</a:t>
            </a:r>
            <a:r>
              <a:rPr lang="en-US" dirty="0" smtClean="0"/>
              <a:t> with </a:t>
            </a:r>
            <a:r>
              <a:rPr lang="en-US" dirty="0" err="1" smtClean="0"/>
              <a:t>Famley</a:t>
            </a:r>
            <a:r>
              <a:rPr lang="en-US" dirty="0" smtClean="0"/>
              <a:t> 50,000-$100,000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229906" y="5967861"/>
            <a:ext cx="28007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Accnetuer.touch</a:t>
            </a:r>
            <a:r>
              <a:rPr lang="en-US" sz="800" strike="sngStrike" dirty="0" smtClean="0"/>
              <a:t>: </a:t>
            </a:r>
            <a:r>
              <a:rPr lang="en-US" sz="800" dirty="0" smtClean="0"/>
              <a:t>$300,000-$500,000./y AVAIBILIT.CPVA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tozins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8321218" y="6219516"/>
            <a:ext cx="38580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630" y="4766396"/>
            <a:ext cx="2111987" cy="125558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723497" y="4132737"/>
            <a:ext cx="23202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Lake  Tahoe SUV</a:t>
            </a:r>
          </a:p>
          <a:p>
            <a:r>
              <a:rPr lang="en-US" sz="800" dirty="0" smtClean="0"/>
              <a:t>$50,00 =$100 w/o Police </a:t>
            </a:r>
            <a:r>
              <a:rPr lang="en-US" sz="800" dirty="0" err="1" smtClean="0"/>
              <a:t>Accessor</a:t>
            </a:r>
            <a:endParaRPr lang="en-US" sz="800" dirty="0" smtClean="0"/>
          </a:p>
          <a:p>
            <a:r>
              <a:rPr lang="en-US" sz="800" dirty="0" smtClean="0"/>
              <a:t>$300,000-$500,000</a:t>
            </a:r>
            <a:endParaRPr lang="en-US" sz="800" dirty="0"/>
          </a:p>
        </p:txBody>
      </p:sp>
      <p:sp>
        <p:nvSpPr>
          <p:cNvPr id="73" name="TextBox 72"/>
          <p:cNvSpPr txBox="1"/>
          <p:nvPr/>
        </p:nvSpPr>
        <p:spPr>
          <a:xfrm>
            <a:off x="407459" y="6219516"/>
            <a:ext cx="20553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HOMCID:S</a:t>
            </a:r>
            <a:r>
              <a:rPr lang="en-US" sz="800" strike="sngStrike" dirty="0" smtClean="0"/>
              <a:t>TUSTIOR(</a:t>
            </a:r>
            <a:r>
              <a:rPr lang="en-US" sz="800" strike="sngStrike" dirty="0" err="1" smtClean="0"/>
              <a:t>fraz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sinatry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Frank/frank(long hair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6705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36702"/>
            <a:ext cx="12192000" cy="261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9555" y="3364670"/>
            <a:ext cx="7659800" cy="330413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55521" y="2917437"/>
            <a:ext cx="1626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HAMBMLEOTN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1" y="1546296"/>
            <a:ext cx="1014649" cy="12936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6843" y="1655097"/>
            <a:ext cx="4565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41.Califonair Native Spanish Speaker ( </a:t>
            </a:r>
            <a:r>
              <a:rPr lang="en-US" dirty="0" err="1" smtClean="0"/>
              <a:t>german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nonPoliceChartLogia.noNpolceiInteupLgoial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1158" y="124388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of England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39" y="1449507"/>
            <a:ext cx="1118616" cy="13716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955521" y="2928073"/>
            <a:ext cx="113270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47" y="1449507"/>
            <a:ext cx="1703625" cy="13161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165" y="4223238"/>
            <a:ext cx="285355" cy="43430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68692" y="4114800"/>
            <a:ext cx="1011578" cy="704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2422" y="35547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20130" y="4114800"/>
            <a:ext cx="7898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WATER; </a:t>
            </a:r>
            <a:r>
              <a:rPr lang="en-US" strike="sngStrike" dirty="0" err="1" smtClean="0"/>
              <a:t>Posistoin</a:t>
            </a:r>
            <a:r>
              <a:rPr lang="en-US" strike="sngStrike" dirty="0" smtClean="0"/>
              <a:t>  Frank picture Free next to (</a:t>
            </a:r>
            <a:r>
              <a:rPr lang="en-US" strike="sngStrike" dirty="0" err="1" smtClean="0"/>
              <a:t>cpy</a:t>
            </a:r>
            <a:r>
              <a:rPr lang="en-US" strike="sngStrike" dirty="0" smtClean="0"/>
              <a:t>) jimmy bed; 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jobs $1 hand(s)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77" y="3071992"/>
            <a:ext cx="2486025" cy="18383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77" y="5054235"/>
            <a:ext cx="1635423" cy="16574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195222" y="5054235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PENGON(</a:t>
            </a:r>
            <a:r>
              <a:rPr lang="en-US" sz="800" strike="sngStrike" dirty="0" err="1" smtClean="0"/>
              <a:t>deere,jeff</a:t>
            </a:r>
            <a:r>
              <a:rPr lang="en-US" sz="800" strike="sngStrike" dirty="0" smtClean="0"/>
              <a:t> sweater </a:t>
            </a:r>
            <a:r>
              <a:rPr lang="en-US" sz="800" strike="sngStrike" dirty="0" err="1" smtClean="0"/>
              <a:t>kathy</a:t>
            </a:r>
            <a:r>
              <a:rPr lang="en-US" sz="800" dirty="0" smtClean="0"/>
              <a:t>)</a:t>
            </a:r>
          </a:p>
          <a:p>
            <a:r>
              <a:rPr lang="en-US" sz="800" strike="sngStrike" dirty="0" err="1" smtClean="0"/>
              <a:t>Xpat</a:t>
            </a:r>
            <a:r>
              <a:rPr lang="en-US" sz="800" dirty="0" smtClean="0"/>
              <a:t> 0.1 HCOMEP:MAYRO </a:t>
            </a:r>
            <a:r>
              <a:rPr lang="en-US" sz="800" strike="sngStrike" dirty="0" smtClean="0"/>
              <a:t>(blond </a:t>
            </a:r>
            <a:r>
              <a:rPr lang="en-US" sz="800" strike="sngStrike" dirty="0" err="1" smtClean="0"/>
              <a:t>chrucheil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capison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25Y </a:t>
            </a:r>
            <a:r>
              <a:rPr lang="en-US" sz="800" strike="sngStrike" dirty="0" smtClean="0"/>
              <a:t>how do the </a:t>
            </a:r>
            <a:r>
              <a:rPr lang="en-US" sz="800" strike="sngStrike" dirty="0" err="1" smtClean="0"/>
              <a:t>ge</a:t>
            </a:r>
            <a:r>
              <a:rPr lang="en-US" sz="800" strike="sngStrike" dirty="0" smtClean="0"/>
              <a:t> the </a:t>
            </a:r>
            <a:r>
              <a:rPr lang="en-US" sz="800" strike="sngStrike" dirty="0" err="1" smtClean="0"/>
              <a:t>pcitur</a:t>
            </a:r>
            <a:r>
              <a:rPr lang="en-US" sz="800" strike="sngStrike" dirty="0" smtClean="0"/>
              <a:t> frame?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727436" y="2274615"/>
            <a:ext cx="877420" cy="63690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803898" y="2288022"/>
            <a:ext cx="877420" cy="6369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 rot="1955053">
            <a:off x="1772199" y="2991351"/>
            <a:ext cx="3534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HOCMEP:CHANGLOR(</a:t>
            </a:r>
            <a:r>
              <a:rPr lang="en-US" strike="sngStrike" dirty="0" smtClean="0"/>
              <a:t>mother).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 rot="1955053">
            <a:off x="3070620" y="2967268"/>
            <a:ext cx="3681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HOCMEP:CHANGLOR(</a:t>
            </a:r>
            <a:r>
              <a:rPr lang="en-US" strike="sngStrike" dirty="0" err="1" smtClean="0"/>
              <a:t>ghrifiend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3962400" y="5016739"/>
            <a:ext cx="23629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 </a:t>
            </a:r>
            <a:r>
              <a:rPr lang="en-US" dirty="0" err="1" smtClean="0"/>
              <a:t>Brogh</a:t>
            </a:r>
            <a:r>
              <a:rPr lang="en-US" dirty="0" smtClean="0"/>
              <a:t> </a:t>
            </a:r>
            <a:r>
              <a:rPr lang="en-US" dirty="0" err="1" smtClean="0"/>
              <a:t>goril</a:t>
            </a:r>
            <a:r>
              <a:rPr lang="en-US" dirty="0" smtClean="0"/>
              <a:t> to pipe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genaeraiton</a:t>
            </a:r>
            <a:r>
              <a:rPr lang="en-US" sz="800" strike="sngStrike" dirty="0" smtClean="0"/>
              <a:t> father/son</a:t>
            </a:r>
          </a:p>
          <a:p>
            <a:r>
              <a:rPr lang="en-US" dirty="0" smtClean="0"/>
              <a:t>2013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borig</a:t>
            </a:r>
            <a:r>
              <a:rPr lang="en-US" sz="800" strike="sngStrike" dirty="0" smtClean="0"/>
              <a:t> baby to </a:t>
            </a:r>
            <a:r>
              <a:rPr lang="en-US" sz="800" strike="sngStrike" dirty="0" err="1" smtClean="0"/>
              <a:t>ppe</a:t>
            </a:r>
            <a:endParaRPr lang="en-US" sz="800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4503454" y="5755403"/>
            <a:ext cx="302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Statue </a:t>
            </a:r>
            <a:r>
              <a:rPr lang="en-US" strike="sngStrike" dirty="0" err="1" smtClean="0"/>
              <a:t>O’neil</a:t>
            </a:r>
            <a:r>
              <a:rPr lang="en-US" strike="sngStrike" dirty="0" smtClean="0"/>
              <a:t> ghoeh9micehal)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4670120" y="6050361"/>
            <a:ext cx="269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Omaan</a:t>
            </a:r>
            <a:r>
              <a:rPr lang="en-US" dirty="0" smtClean="0"/>
              <a:t> Beach </a:t>
            </a:r>
            <a:r>
              <a:rPr lang="en-US" strike="sngStrike" dirty="0" err="1" smtClean="0"/>
              <a:t>Staute</a:t>
            </a:r>
            <a:r>
              <a:rPr lang="en-US" dirty="0" smtClean="0"/>
              <a:t> </a:t>
            </a:r>
            <a:r>
              <a:rPr lang="en-US" dirty="0" err="1" smtClean="0"/>
              <a:t>Oneil</a:t>
            </a:r>
            <a:endParaRPr lang="en-US" dirty="0"/>
          </a:p>
        </p:txBody>
      </p:sp>
      <p:cxnSp>
        <p:nvCxnSpPr>
          <p:cNvPr id="30" name="Straight Connector 29"/>
          <p:cNvCxnSpPr>
            <a:stCxn id="28" idx="1"/>
          </p:cNvCxnSpPr>
          <p:nvPr/>
        </p:nvCxnSpPr>
        <p:spPr>
          <a:xfrm>
            <a:off x="4670120" y="6235027"/>
            <a:ext cx="2814003" cy="39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63" y="5403554"/>
            <a:ext cx="231179" cy="351849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1707587" y="5234115"/>
            <a:ext cx="1011578" cy="704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94312" y="5392682"/>
            <a:ext cx="1011578" cy="704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90" y="5424252"/>
            <a:ext cx="231179" cy="35184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16311" y="5054235"/>
            <a:ext cx="165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Andrew </a:t>
            </a:r>
            <a:r>
              <a:rPr lang="en-US" strike="sngStrike" dirty="0" err="1" smtClean="0"/>
              <a:t>Rotodo</a:t>
            </a:r>
            <a:endParaRPr lang="en-US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209" y="4826981"/>
            <a:ext cx="231179" cy="35184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851448" y="4614673"/>
            <a:ext cx="279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Chad, IBM </a:t>
            </a:r>
            <a:r>
              <a:rPr lang="en-US" strike="sngStrike" dirty="0" err="1" smtClean="0"/>
              <a:t>Distughe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Engieer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296511" y="5253304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1D8723.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1036569" y="3442133"/>
            <a:ext cx="1370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SQ</a:t>
            </a:r>
            <a:r>
              <a:rPr lang="en-US" b="1" strike="sngStrike" dirty="0" smtClean="0"/>
              <a:t>.TELMATE</a:t>
            </a:r>
            <a:endParaRPr lang="en-US" b="1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197" y="3542051"/>
            <a:ext cx="231179" cy="351849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1594345" y="3508312"/>
            <a:ext cx="1011578" cy="704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82" y="6067844"/>
            <a:ext cx="231179" cy="351849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1698247" y="5790436"/>
            <a:ext cx="1011578" cy="704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564467" y="6097017"/>
            <a:ext cx="28921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Indian guy,</a:t>
            </a:r>
          </a:p>
          <a:p>
            <a:r>
              <a:rPr lang="en-US" sz="800" strike="sngStrike" dirty="0" err="1" smtClean="0"/>
              <a:t>Consusat</a:t>
            </a:r>
            <a:r>
              <a:rPr lang="en-US" sz="800" strike="sngStrike" dirty="0" smtClean="0"/>
              <a:t> overcharge, </a:t>
            </a:r>
            <a:r>
              <a:rPr lang="en-US" sz="800" strike="sngStrike" dirty="0" err="1" smtClean="0"/>
              <a:t>supditdu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cosin</a:t>
            </a:r>
            <a:r>
              <a:rPr lang="en-US" sz="800" strike="sngStrike" dirty="0" smtClean="0"/>
              <a:t>(fired, </a:t>
            </a:r>
            <a:r>
              <a:rPr lang="en-US" sz="800" strike="sngStrike" dirty="0" err="1" smtClean="0"/>
              <a:t>consualti</a:t>
            </a:r>
            <a:r>
              <a:rPr lang="en-US" sz="800" strike="sngStrike" dirty="0" smtClean="0"/>
              <a:t> overcharge)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234478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36702"/>
            <a:ext cx="12192000" cy="261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867666" y="3551575"/>
            <a:ext cx="1742302" cy="250323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33003" y="1298830"/>
            <a:ext cx="2417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HOMICDIE:SUNSTROCK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666" y="1578094"/>
            <a:ext cx="4086225" cy="111442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11589" y="3319164"/>
            <a:ext cx="1742302" cy="279260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38" y="4240040"/>
            <a:ext cx="231179" cy="35184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150" y="4170725"/>
            <a:ext cx="231179" cy="35184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316442" y="4239721"/>
            <a:ext cx="1011578" cy="704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692540" y="3994481"/>
            <a:ext cx="1011578" cy="704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55521" y="2917437"/>
            <a:ext cx="1626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HAMBMLEOTN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1" y="1546296"/>
            <a:ext cx="1014649" cy="129367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6843" y="1655097"/>
            <a:ext cx="4565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41.Califonair Native Spanish Speaker ( </a:t>
            </a:r>
            <a:r>
              <a:rPr lang="en-US" dirty="0" err="1" smtClean="0"/>
              <a:t>german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nonPoliceChartLogia.noNpolceiInteupLgoial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11158" y="124388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of England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39" y="1449507"/>
            <a:ext cx="1118616" cy="13716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955521" y="2928073"/>
            <a:ext cx="113270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47" y="1449507"/>
            <a:ext cx="1703625" cy="13161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727436" y="2274615"/>
            <a:ext cx="877420" cy="6369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03898" y="2288022"/>
            <a:ext cx="877420" cy="63690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30" y="3593304"/>
            <a:ext cx="231179" cy="35184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4885880" y="3551575"/>
            <a:ext cx="757657" cy="4279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874302" y="4795098"/>
            <a:ext cx="1011578" cy="704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443609" y="3945153"/>
            <a:ext cx="1248931" cy="225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85434" y="3553467"/>
            <a:ext cx="1489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41.Dr. Dr. Prof. </a:t>
            </a:r>
            <a:r>
              <a:rPr lang="en-US" sz="800" dirty="0" err="1" smtClean="0"/>
              <a:t>Joahcom</a:t>
            </a:r>
            <a:r>
              <a:rPr lang="en-US" sz="800" dirty="0" smtClean="0"/>
              <a:t> </a:t>
            </a:r>
            <a:r>
              <a:rPr lang="en-US" sz="800" dirty="0" err="1" smtClean="0"/>
              <a:t>Fishan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5643537" y="2955817"/>
            <a:ext cx="728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CHEKCPTIN CHALIE(JFK.BULLET.SHOOTER.”PENG”.HCOMEP:CHANGLRO.POT)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26011" y="3945153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mother</a:t>
            </a:r>
            <a:endParaRPr lang="en-US" sz="800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187" y="5012751"/>
            <a:ext cx="231179" cy="3518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739560" y="4717864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mother</a:t>
            </a:r>
            <a:endParaRPr lang="en-US" sz="800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5758249" y="3593304"/>
            <a:ext cx="741405" cy="351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nonPolcieContenItem</a:t>
            </a:r>
            <a:endParaRPr lang="en-US" sz="800" dirty="0"/>
          </a:p>
        </p:txBody>
      </p:sp>
      <p:sp>
        <p:nvSpPr>
          <p:cNvPr id="33" name="Rectangle 32"/>
          <p:cNvSpPr/>
          <p:nvPr/>
        </p:nvSpPr>
        <p:spPr>
          <a:xfrm>
            <a:off x="5758249" y="3994481"/>
            <a:ext cx="741405" cy="5280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5296" y="3679251"/>
            <a:ext cx="885714" cy="485714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H="1" flipV="1">
            <a:off x="2286843" y="3765564"/>
            <a:ext cx="1012411" cy="156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2581864" y="3286769"/>
            <a:ext cx="717390" cy="478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733324" y="4768131"/>
            <a:ext cx="741405" cy="351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nonPolcieContenItem</a:t>
            </a:r>
            <a:endParaRPr lang="en-US" sz="800" dirty="0"/>
          </a:p>
        </p:txBody>
      </p:sp>
      <p:sp>
        <p:nvSpPr>
          <p:cNvPr id="50" name="Rectangle 49"/>
          <p:cNvSpPr/>
          <p:nvPr/>
        </p:nvSpPr>
        <p:spPr>
          <a:xfrm>
            <a:off x="1733324" y="5169308"/>
            <a:ext cx="741405" cy="5280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1742303" y="5477770"/>
            <a:ext cx="383059" cy="45719"/>
          </a:xfrm>
          <a:custGeom>
            <a:avLst/>
            <a:gdLst>
              <a:gd name="connsiteX0" fmla="*/ 0 w 383059"/>
              <a:gd name="connsiteY0" fmla="*/ 172994 h 173013"/>
              <a:gd name="connsiteX1" fmla="*/ 148281 w 383059"/>
              <a:gd name="connsiteY1" fmla="*/ 12356 h 173013"/>
              <a:gd name="connsiteX2" fmla="*/ 247135 w 383059"/>
              <a:gd name="connsiteY2" fmla="*/ 172994 h 173013"/>
              <a:gd name="connsiteX3" fmla="*/ 383059 w 383059"/>
              <a:gd name="connsiteY3" fmla="*/ 0 h 17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059" h="173013">
                <a:moveTo>
                  <a:pt x="0" y="172994"/>
                </a:moveTo>
                <a:cubicBezTo>
                  <a:pt x="53546" y="92675"/>
                  <a:pt x="107092" y="12356"/>
                  <a:pt x="148281" y="12356"/>
                </a:cubicBezTo>
                <a:cubicBezTo>
                  <a:pt x="189470" y="12356"/>
                  <a:pt x="208006" y="175053"/>
                  <a:pt x="247135" y="172994"/>
                </a:cubicBezTo>
                <a:cubicBezTo>
                  <a:pt x="286264" y="170935"/>
                  <a:pt x="334661" y="85467"/>
                  <a:pt x="383059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/>
          <p:cNvSpPr/>
          <p:nvPr/>
        </p:nvSpPr>
        <p:spPr>
          <a:xfrm>
            <a:off x="2211859" y="5347976"/>
            <a:ext cx="160638" cy="175494"/>
          </a:xfrm>
          <a:custGeom>
            <a:avLst/>
            <a:gdLst>
              <a:gd name="connsiteX0" fmla="*/ 0 w 160638"/>
              <a:gd name="connsiteY0" fmla="*/ 88997 h 175494"/>
              <a:gd name="connsiteX1" fmla="*/ 74141 w 160638"/>
              <a:gd name="connsiteY1" fmla="*/ 2500 h 175494"/>
              <a:gd name="connsiteX2" fmla="*/ 160638 w 160638"/>
              <a:gd name="connsiteY2" fmla="*/ 175494 h 17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638" h="175494">
                <a:moveTo>
                  <a:pt x="0" y="88997"/>
                </a:moveTo>
                <a:cubicBezTo>
                  <a:pt x="23684" y="38540"/>
                  <a:pt x="47368" y="-11916"/>
                  <a:pt x="74141" y="2500"/>
                </a:cubicBezTo>
                <a:cubicBezTo>
                  <a:pt x="100914" y="16916"/>
                  <a:pt x="130776" y="96205"/>
                  <a:pt x="160638" y="17549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2248145" y="3864732"/>
            <a:ext cx="113856" cy="1413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733324" y="5278140"/>
            <a:ext cx="784322" cy="4192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36093" y="6111770"/>
            <a:ext cx="2937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 reduce </a:t>
            </a:r>
            <a:r>
              <a:rPr lang="en-US" strike="sngStrike" dirty="0" err="1" smtClean="0"/>
              <a:t>hamble</a:t>
            </a:r>
            <a:r>
              <a:rPr lang="en-US" strike="sngStrike" dirty="0" smtClean="0"/>
              <a:t> (“bud”)</a:t>
            </a:r>
          </a:p>
          <a:p>
            <a:r>
              <a:rPr lang="en-US" dirty="0" err="1" smtClean="0"/>
              <a:t>Aple</a:t>
            </a:r>
            <a:r>
              <a:rPr lang="en-US" dirty="0" smtClean="0"/>
              <a:t> </a:t>
            </a:r>
            <a:r>
              <a:rPr lang="en-US" dirty="0" err="1" smtClean="0"/>
              <a:t>jsse</a:t>
            </a:r>
            <a:r>
              <a:rPr lang="en-US" dirty="0" smtClean="0"/>
              <a:t>: </a:t>
            </a:r>
            <a:r>
              <a:rPr lang="en-US" strike="sngStrike" dirty="0" smtClean="0"/>
              <a:t>angel dust+</a:t>
            </a:r>
            <a:r>
              <a:rPr lang="en-US" dirty="0" smtClean="0"/>
              <a:t> 1986/7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33" y="6236683"/>
            <a:ext cx="443798" cy="621317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4117438" y="6167763"/>
            <a:ext cx="1011578" cy="704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57" idx="3"/>
          </p:cNvCxnSpPr>
          <p:nvPr/>
        </p:nvCxnSpPr>
        <p:spPr>
          <a:xfrm flipH="1" flipV="1">
            <a:off x="3973436" y="6434936"/>
            <a:ext cx="596019" cy="305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75" y="5499433"/>
            <a:ext cx="771860" cy="51376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8658847" y="4591888"/>
            <a:ext cx="68687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Before: watching dust go by</a:t>
            </a:r>
          </a:p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watchin</a:t>
            </a:r>
            <a:r>
              <a:rPr lang="en-US" sz="800" strike="sngStrike" dirty="0" smtClean="0"/>
              <a:t> for paint dry Joes </a:t>
            </a:r>
            <a:r>
              <a:rPr lang="en-US" sz="800" strike="sngStrike" dirty="0" err="1" smtClean="0"/>
              <a:t>Peash</a:t>
            </a:r>
            <a:r>
              <a:rPr lang="en-US" sz="800" strike="sngStrike" dirty="0" smtClean="0"/>
              <a:t> Son of </a:t>
            </a:r>
            <a:r>
              <a:rPr lang="en-US" sz="800" strike="sngStrike" dirty="0" err="1" smtClean="0"/>
              <a:t>anacy</a:t>
            </a:r>
            <a:endParaRPr lang="en-US" sz="800" strike="sngStrike" dirty="0" smtClean="0"/>
          </a:p>
          <a:p>
            <a:r>
              <a:rPr lang="en-US" strike="sngStrike" dirty="0" smtClean="0"/>
              <a:t>HOME BOY new </a:t>
            </a:r>
            <a:r>
              <a:rPr lang="en-US" strike="sngStrike" dirty="0" err="1" smtClean="0"/>
              <a:t>papamr</a:t>
            </a:r>
            <a:r>
              <a:rPr lang="en-US" strike="sngStrike" dirty="0" smtClean="0"/>
              <a:t> paint</a:t>
            </a:r>
            <a:r>
              <a:rPr lang="en-US" dirty="0" smtClean="0"/>
              <a:t>, FORT MYERS flippers </a:t>
            </a:r>
            <a:r>
              <a:rPr lang="en-US" dirty="0" err="1" smtClean="0"/>
              <a:t>tv</a:t>
            </a:r>
            <a:r>
              <a:rPr lang="en-US" dirty="0" smtClean="0"/>
              <a:t> paint </a:t>
            </a:r>
            <a:r>
              <a:rPr lang="en-US" dirty="0" err="1" smtClean="0"/>
              <a:t>damiler</a:t>
            </a:r>
            <a:r>
              <a:rPr lang="en-US" dirty="0" smtClean="0"/>
              <a:t> ag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658847" y="4288210"/>
            <a:ext cx="2872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HOMCID:NANA: </a:t>
            </a:r>
            <a:r>
              <a:rPr lang="en-US" strike="sngStrike" dirty="0" smtClean="0"/>
              <a:t>family room</a:t>
            </a:r>
            <a:endParaRPr lang="en-US" strike="sngStrike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8470900" y="5477770"/>
            <a:ext cx="1201135" cy="10421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95201" y="5635357"/>
            <a:ext cx="1114286" cy="752381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9510659" y="6587603"/>
            <a:ext cx="25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Tranlsat</a:t>
            </a:r>
            <a:r>
              <a:rPr lang="en-US" dirty="0" smtClean="0"/>
              <a:t>( DEA(</a:t>
            </a:r>
            <a:r>
              <a:rPr lang="en-US" strike="sngStrike" dirty="0" err="1" smtClean="0"/>
              <a:t>engelstaub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9855200" y="3679251"/>
            <a:ext cx="952500" cy="5761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510659" y="3345818"/>
            <a:ext cx="476250" cy="3147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9748784" y="3526166"/>
            <a:ext cx="582666" cy="395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0" idx="0"/>
          </p:cNvCxnSpPr>
          <p:nvPr/>
        </p:nvCxnSpPr>
        <p:spPr>
          <a:xfrm flipH="1" flipV="1">
            <a:off x="10331450" y="3679251"/>
            <a:ext cx="320894" cy="2375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87302" y="3407124"/>
            <a:ext cx="1220030" cy="651372"/>
          </a:xfrm>
          <a:prstGeom prst="rect">
            <a:avLst/>
          </a:prstGeom>
        </p:spPr>
      </p:pic>
      <p:cxnSp>
        <p:nvCxnSpPr>
          <p:cNvPr id="77" name="Straight Arrow Connector 76"/>
          <p:cNvCxnSpPr/>
          <p:nvPr/>
        </p:nvCxnSpPr>
        <p:spPr>
          <a:xfrm flipV="1">
            <a:off x="10411052" y="3732811"/>
            <a:ext cx="900707" cy="32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V="1">
            <a:off x="8692317" y="3691251"/>
            <a:ext cx="1347800" cy="119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8351194" y="3813700"/>
            <a:ext cx="792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Hiding </a:t>
            </a:r>
            <a:r>
              <a:rPr lang="en-US" sz="800" strike="sngStrike" dirty="0" err="1" smtClean="0"/>
              <a:t>curtons</a:t>
            </a:r>
            <a:endParaRPr lang="en-US" sz="800" strike="sngStrike" dirty="0"/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9510659" y="5756317"/>
            <a:ext cx="2596673" cy="678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990692" y="6091175"/>
            <a:ext cx="418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 IPX 1988 </a:t>
            </a:r>
            <a:r>
              <a:rPr lang="en-US" sz="800" strike="sngStrike" dirty="0" smtClean="0"/>
              <a:t>21 </a:t>
            </a:r>
            <a:r>
              <a:rPr lang="en-US" sz="800" strike="sngStrike" dirty="0" err="1" smtClean="0"/>
              <a:t>jumpsteet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black,Mexican</a:t>
            </a:r>
            <a:r>
              <a:rPr lang="en-US" sz="800" strike="sngStrike" dirty="0" smtClean="0"/>
              <a:t> angel dust add joint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HOMCID:KYSTAEL(</a:t>
            </a:r>
            <a:r>
              <a:rPr lang="en-US" strike="sngStrike" dirty="0" err="1" smtClean="0"/>
              <a:t>depp,trnal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idio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austiran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7315320" y="6322965"/>
            <a:ext cx="476251" cy="1721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FIB:WM0.01D</a:t>
            </a:r>
            <a:endParaRPr lang="en-US" sz="800" dirty="0"/>
          </a:p>
        </p:txBody>
      </p:sp>
      <p:cxnSp>
        <p:nvCxnSpPr>
          <p:cNvPr id="89" name="Straight Arrow Connector 88"/>
          <p:cNvCxnSpPr>
            <a:stCxn id="86" idx="0"/>
          </p:cNvCxnSpPr>
          <p:nvPr/>
        </p:nvCxnSpPr>
        <p:spPr>
          <a:xfrm flipH="1" flipV="1">
            <a:off x="3137716" y="3466116"/>
            <a:ext cx="4415730" cy="2856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034655" y="3381330"/>
            <a:ext cx="45719" cy="567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9574976" y="6259505"/>
            <a:ext cx="263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Asuemded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Mekelr</a:t>
            </a:r>
            <a:r>
              <a:rPr lang="en-US" strike="sngStrike" dirty="0" smtClean="0"/>
              <a:t>(Angel)</a:t>
            </a:r>
            <a:endParaRPr lang="en-US" strike="sngStrike" dirty="0"/>
          </a:p>
        </p:txBody>
      </p:sp>
      <p:sp>
        <p:nvSpPr>
          <p:cNvPr id="92" name="TextBox 91"/>
          <p:cNvSpPr txBox="1"/>
          <p:nvPr/>
        </p:nvSpPr>
        <p:spPr>
          <a:xfrm>
            <a:off x="8931923" y="4494934"/>
            <a:ext cx="25202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JFK.KING(</a:t>
            </a:r>
            <a:r>
              <a:rPr lang="en-US" sz="800" strike="sngStrike" dirty="0" smtClean="0"/>
              <a:t>mother: </a:t>
            </a:r>
            <a:r>
              <a:rPr lang="en-US" sz="800" strike="sngStrike" dirty="0" err="1" smtClean="0"/>
              <a:t>curtoins</a:t>
            </a:r>
            <a:r>
              <a:rPr lang="en-US" sz="800" strike="sngStrike" dirty="0" smtClean="0"/>
              <a:t> too </a:t>
            </a:r>
            <a:r>
              <a:rPr lang="en-US" sz="800" strike="sngStrike" dirty="0" err="1" smtClean="0"/>
              <a:t>long,not</a:t>
            </a:r>
            <a:r>
              <a:rPr lang="en-US" sz="800" strike="sngStrike" dirty="0" smtClean="0"/>
              <a:t> clean </a:t>
            </a:r>
            <a:r>
              <a:rPr lang="en-US" sz="800" strike="sngStrike" dirty="0" err="1" smtClean="0"/>
              <a:t>avg</a:t>
            </a:r>
            <a:r>
              <a:rPr lang="en-US" sz="800" strike="sngStrike" dirty="0" smtClean="0"/>
              <a:t>; maid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6619068" y="6740271"/>
            <a:ext cx="2667037" cy="3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5117441" y="6648548"/>
            <a:ext cx="26741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41/83.Ghoche(</a:t>
            </a:r>
            <a:r>
              <a:rPr lang="en-US" sz="800" strike="sngStrike" dirty="0" err="1" smtClean="0"/>
              <a:t>micehala</a:t>
            </a:r>
            <a:r>
              <a:rPr lang="en-US" sz="800" strike="sngStrike" dirty="0" smtClean="0"/>
              <a:t>):21 </a:t>
            </a:r>
            <a:r>
              <a:rPr lang="en-US" sz="800" strike="sngStrike" dirty="0"/>
              <a:t>jump </a:t>
            </a:r>
            <a:r>
              <a:rPr lang="en-US" sz="800" strike="sngStrike" dirty="0" err="1"/>
              <a:t>steet</a:t>
            </a:r>
            <a:r>
              <a:rPr lang="en-US" sz="800" strike="sngStrike" dirty="0"/>
              <a:t> angle </a:t>
            </a:r>
            <a:r>
              <a:rPr lang="en-US" sz="800" strike="sngStrike" dirty="0" smtClean="0"/>
              <a:t>dust -&gt; </a:t>
            </a:r>
            <a:r>
              <a:rPr lang="en-US" sz="800" strike="sngStrike" dirty="0" err="1"/>
              <a:t>herion</a:t>
            </a:r>
            <a:endParaRPr lang="en-US" sz="800" strike="sngStrike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364" y="6687917"/>
            <a:ext cx="151566" cy="225665"/>
          </a:xfrm>
          <a:prstGeom prst="rect">
            <a:avLst/>
          </a:prstGeom>
        </p:spPr>
      </p:pic>
      <p:cxnSp>
        <p:nvCxnSpPr>
          <p:cNvPr id="98" name="Straight Connector 97"/>
          <p:cNvCxnSpPr>
            <a:endCxn id="96" idx="1"/>
          </p:cNvCxnSpPr>
          <p:nvPr/>
        </p:nvCxnSpPr>
        <p:spPr>
          <a:xfrm flipH="1" flipV="1">
            <a:off x="7883364" y="6800750"/>
            <a:ext cx="524031" cy="71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420994" y="3293494"/>
            <a:ext cx="3102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Asusem</a:t>
            </a:r>
            <a:r>
              <a:rPr lang="en-US" sz="800" strike="sngStrike" dirty="0" smtClean="0"/>
              <a:t>: </a:t>
            </a:r>
            <a:r>
              <a:rPr lang="en-US" sz="800" dirty="0" smtClean="0"/>
              <a:t>1D872.nonPolciPrion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baduy</a:t>
            </a:r>
            <a:r>
              <a:rPr lang="en-US" sz="800" strike="sngStrike" dirty="0" smtClean="0"/>
              <a:t> storage) </a:t>
            </a:r>
            <a:r>
              <a:rPr lang="en-US" sz="800" strike="sngStrike" dirty="0" err="1" smtClean="0"/>
              <a:t>sktoery,castle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graysekly</a:t>
            </a:r>
            <a:endParaRPr lang="en-US" sz="800" strike="sngStrike" dirty="0" smtClean="0"/>
          </a:p>
          <a:p>
            <a:r>
              <a:rPr lang="en-US" sz="800" dirty="0" err="1" smtClean="0"/>
              <a:t>FBI:VIEWS</a:t>
            </a:r>
            <a:r>
              <a:rPr lang="en-US" sz="800" strike="sngStrike" dirty="0" err="1" smtClean="0"/>
              <a:t>.marx.</a:t>
            </a:r>
            <a:r>
              <a:rPr lang="en-US" sz="800" dirty="0" err="1" smtClean="0"/>
              <a:t>eval</a:t>
            </a:r>
            <a:endParaRPr lang="en-US" sz="800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" y="3667904"/>
            <a:ext cx="262011" cy="19682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84" y="3670752"/>
            <a:ext cx="300156" cy="225924"/>
          </a:xfrm>
          <a:prstGeom prst="rect">
            <a:avLst/>
          </a:prstGeom>
        </p:spPr>
      </p:pic>
      <p:cxnSp>
        <p:nvCxnSpPr>
          <p:cNvPr id="102" name="Straight Connector 101"/>
          <p:cNvCxnSpPr>
            <a:endCxn id="101" idx="3"/>
          </p:cNvCxnSpPr>
          <p:nvPr/>
        </p:nvCxnSpPr>
        <p:spPr>
          <a:xfrm>
            <a:off x="494656" y="3676976"/>
            <a:ext cx="701584" cy="1067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5264708" y="2692519"/>
            <a:ext cx="178901" cy="900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4892974" y="2734215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Tranfer</a:t>
            </a:r>
            <a:r>
              <a:rPr lang="en-US" sz="800" strike="sngStrike" dirty="0" smtClean="0"/>
              <a:t> long hair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893446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6096000" y="2117123"/>
            <a:ext cx="1124465" cy="4065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625546" y="2117124"/>
            <a:ext cx="1124465" cy="4065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065048" y="2117123"/>
            <a:ext cx="1124465" cy="4065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79557" y="2817341"/>
            <a:ext cx="6038335" cy="98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7" idx="3"/>
          </p:cNvCxnSpPr>
          <p:nvPr/>
        </p:nvCxnSpPr>
        <p:spPr>
          <a:xfrm>
            <a:off x="4258972" y="4308111"/>
            <a:ext cx="5630552" cy="47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72249" y="5696165"/>
            <a:ext cx="6038335" cy="98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50011" y="2117123"/>
            <a:ext cx="427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		</a:t>
            </a:r>
            <a:r>
              <a:rPr lang="en-US" dirty="0" err="1" smtClean="0"/>
              <a:t>Jax-Ws</a:t>
            </a:r>
            <a:r>
              <a:rPr lang="en-US" dirty="0" smtClean="0"/>
              <a:t>		</a:t>
            </a:r>
            <a:r>
              <a:rPr lang="en-US" dirty="0" err="1" smtClean="0"/>
              <a:t>.Net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5894173" y="2117123"/>
            <a:ext cx="597243" cy="28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486033" y="2117122"/>
            <a:ext cx="1423189" cy="229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9189513" y="2127573"/>
            <a:ext cx="1124465" cy="269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84" y="3039284"/>
            <a:ext cx="385363" cy="39416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065373" y="4831492"/>
            <a:ext cx="61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wsdl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496711" y="1128889"/>
            <a:ext cx="400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FBI:WHITE COLOR CRIME: TECHNOLOGY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83" y="5745592"/>
            <a:ext cx="930156" cy="520887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43467" y="5531556"/>
            <a:ext cx="1855298" cy="1230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482961" y="5294489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petit</a:t>
            </a:r>
            <a:endParaRPr lang="en-US" sz="800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106209" y="5795019"/>
            <a:ext cx="208522" cy="5004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765" y="5835792"/>
            <a:ext cx="243673" cy="417494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643467" y="5968057"/>
            <a:ext cx="2282186" cy="379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54" y="5200824"/>
            <a:ext cx="219500" cy="2195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0529" y="5200823"/>
            <a:ext cx="190979" cy="212199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842896" y="5275326"/>
            <a:ext cx="2282186" cy="379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983989" y="5402211"/>
            <a:ext cx="122220" cy="10772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H="1" flipV="1">
            <a:off x="1948039" y="5402211"/>
            <a:ext cx="362470" cy="293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24534" y="4528486"/>
            <a:ext cx="518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SQ.nonPocieCity</a:t>
            </a:r>
            <a:r>
              <a:rPr lang="en-US" dirty="0" smtClean="0"/>
              <a:t>(“</a:t>
            </a:r>
            <a:r>
              <a:rPr lang="en-US" strike="sngStrike" dirty="0" err="1" smtClean="0"/>
              <a:t>Lakrspur</a:t>
            </a:r>
            <a:r>
              <a:rPr lang="en-US" dirty="0" smtClean="0"/>
              <a:t>”).</a:t>
            </a:r>
            <a:r>
              <a:rPr lang="en-US" dirty="0" err="1" smtClean="0"/>
              <a:t>nonPicePark</a:t>
            </a:r>
            <a:r>
              <a:rPr lang="en-US" dirty="0" smtClean="0"/>
              <a:t>(“</a:t>
            </a:r>
            <a:r>
              <a:rPr lang="en-US" strike="sngStrike" dirty="0" err="1" smtClean="0"/>
              <a:t>dogpark</a:t>
            </a:r>
            <a:r>
              <a:rPr lang="en-US" dirty="0" smtClean="0"/>
              <a:t>”)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11510" y="4841632"/>
            <a:ext cx="37529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TORTII </a:t>
            </a:r>
            <a:r>
              <a:rPr lang="en-US" sz="800" dirty="0" err="1" smtClean="0"/>
              <a:t>nonPoceliAuschitz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popo</a:t>
            </a:r>
            <a:r>
              <a:rPr lang="en-US" sz="800" strike="sngStrike" dirty="0" smtClean="0"/>
              <a:t> book, dogs, anal sex, </a:t>
            </a:r>
            <a:r>
              <a:rPr lang="en-US" sz="800" dirty="0" err="1" smtClean="0"/>
              <a:t>Pentgon</a:t>
            </a:r>
            <a:r>
              <a:rPr lang="en-US" sz="800" dirty="0" smtClean="0"/>
              <a:t> Base </a:t>
            </a:r>
            <a:r>
              <a:rPr lang="en-US" sz="800" dirty="0" err="1" smtClean="0"/>
              <a:t>Platick</a:t>
            </a:r>
            <a:r>
              <a:rPr lang="en-US" sz="800" dirty="0" smtClean="0"/>
              <a:t> </a:t>
            </a:r>
            <a:r>
              <a:rPr lang="en-US" sz="800" dirty="0" err="1" smtClean="0"/>
              <a:t>nad</a:t>
            </a:r>
            <a:r>
              <a:rPr lang="en-US" sz="800" dirty="0" smtClean="0"/>
              <a:t> Music)</a:t>
            </a:r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178175" y="4061889"/>
            <a:ext cx="40807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GOD.(</a:t>
            </a:r>
            <a:r>
              <a:rPr lang="en-US" dirty="0" err="1" smtClean="0"/>
              <a:t>nonPoliceTunisianLgoical</a:t>
            </a:r>
            <a:r>
              <a:rPr lang="en-US" dirty="0" smtClean="0"/>
              <a:t>).88</a:t>
            </a:r>
            <a:r>
              <a:rPr lang="en-US" baseline="30000" dirty="0" smtClean="0"/>
              <a:t>th</a:t>
            </a:r>
            <a:r>
              <a:rPr lang="en-US" dirty="0" smtClean="0"/>
              <a:t>.WWI</a:t>
            </a:r>
          </a:p>
          <a:p>
            <a:r>
              <a:rPr lang="en-US" sz="800" dirty="0" smtClean="0"/>
              <a:t>(</a:t>
            </a:r>
            <a:r>
              <a:rPr lang="en-US" sz="800" strike="sngStrike" dirty="0" err="1" smtClean="0"/>
              <a:t>svu,icet,spice</a:t>
            </a:r>
            <a:r>
              <a:rPr lang="en-US" sz="800" strike="sngStrike" dirty="0" smtClean="0"/>
              <a:t> girls). </a:t>
            </a:r>
            <a:r>
              <a:rPr lang="en-US" sz="800" strike="sngStrike" dirty="0" err="1" smtClean="0"/>
              <a:t>Girlfine</a:t>
            </a:r>
            <a:r>
              <a:rPr lang="en-US" sz="800" strike="sngStrike" dirty="0" smtClean="0"/>
              <a:t>(!</a:t>
            </a:r>
            <a:r>
              <a:rPr lang="en-US" sz="800" strike="sngStrike" dirty="0" err="1" smtClean="0"/>
              <a:t>katinka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Bruneet</a:t>
            </a:r>
            <a:r>
              <a:rPr lang="en-US" sz="800" strike="sngStrike" dirty="0" smtClean="0"/>
              <a:t> (tally wally1)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1401190" y="3929454"/>
            <a:ext cx="11544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Sap </a:t>
            </a:r>
            <a:r>
              <a:rPr lang="en-US" sz="800" strike="sngStrike" dirty="0" err="1" smtClean="0"/>
              <a:t>walkdorf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nachcafe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415960" y="3786378"/>
            <a:ext cx="231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</a:t>
            </a:r>
            <a:r>
              <a:rPr lang="en-US" sz="800" strike="sngStrike" dirty="0" err="1" smtClean="0"/>
              <a:t>Ghohceo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sap,nachcat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walkdof</a:t>
            </a:r>
            <a:r>
              <a:rPr lang="en-US" sz="800" strike="sngStrike" dirty="0" smtClean="0"/>
              <a:t> school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2" name="Straight Connector 51"/>
          <p:cNvCxnSpPr>
            <a:stCxn id="50" idx="1"/>
          </p:cNvCxnSpPr>
          <p:nvPr/>
        </p:nvCxnSpPr>
        <p:spPr>
          <a:xfrm flipV="1">
            <a:off x="415960" y="3786378"/>
            <a:ext cx="73550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677767" y="1543028"/>
            <a:ext cx="37104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FBI:KIDNAPPIGN.nonPoclieCfgLgoial</a:t>
            </a:r>
            <a:r>
              <a:rPr lang="en-US" b="1" dirty="0" smtClean="0"/>
              <a:t>{</a:t>
            </a:r>
          </a:p>
          <a:p>
            <a:r>
              <a:rPr lang="en-US" sz="800" dirty="0" err="1" smtClean="0"/>
              <a:t>TORTII.nonPolicAuschei</a:t>
            </a:r>
            <a:r>
              <a:rPr lang="en-US" sz="800" dirty="0" smtClean="0"/>
              <a:t>(f</a:t>
            </a:r>
            <a:r>
              <a:rPr lang="en-US" sz="1400" b="1" strike="sngStrike" dirty="0" smtClean="0"/>
              <a:t>ather and son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NIXON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Nixdorf,Siemen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Goudl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Biomation</a:t>
            </a:r>
            <a:r>
              <a:rPr lang="en-US" sz="800" dirty="0" smtClean="0"/>
              <a:t>)</a:t>
            </a:r>
          </a:p>
          <a:p>
            <a:r>
              <a:rPr lang="en-US" dirty="0"/>
              <a:t>}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12267" y="1907822"/>
            <a:ext cx="666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Hard-to-find(</a:t>
            </a:r>
            <a:r>
              <a:rPr lang="en-US" strike="sngStrike" dirty="0" err="1" smtClean="0"/>
              <a:t>ghoche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micheal;stephanie</a:t>
            </a:r>
            <a:r>
              <a:rPr lang="en-US" strike="sngStrike" dirty="0" smtClean="0"/>
              <a:t>, </a:t>
            </a:r>
            <a:r>
              <a:rPr lang="en-US" dirty="0" smtClean="0"/>
              <a:t>PENGON BASE JFK(</a:t>
            </a:r>
            <a:r>
              <a:rPr lang="en-US" dirty="0" err="1" smtClean="0"/>
              <a:t>univeity</a:t>
            </a:r>
            <a:r>
              <a:rPr lang="en-US" dirty="0" smtClean="0"/>
              <a:t>))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8195733" y="1365956"/>
            <a:ext cx="812800" cy="428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418096" y="1128889"/>
            <a:ext cx="2807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Left child also; wife </a:t>
            </a:r>
            <a:r>
              <a:rPr lang="en-US" strike="sngStrike" dirty="0" err="1" smtClean="0"/>
              <a:t>dancher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strike="sngStrike" dirty="0" smtClean="0"/>
              <a:t>[x] no</a:t>
            </a:r>
            <a:endParaRPr lang="en-US" strike="sngStrike" dirty="0"/>
          </a:p>
        </p:txBody>
      </p:sp>
      <p:cxnSp>
        <p:nvCxnSpPr>
          <p:cNvPr id="59" name="Straight Connector 58"/>
          <p:cNvCxnSpPr>
            <a:stCxn id="54" idx="1"/>
          </p:cNvCxnSpPr>
          <p:nvPr/>
        </p:nvCxnSpPr>
        <p:spPr>
          <a:xfrm>
            <a:off x="5012267" y="2092488"/>
            <a:ext cx="1375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53956" y="1693333"/>
            <a:ext cx="20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FEDARL </a:t>
            </a:r>
            <a:r>
              <a:rPr lang="en-US" dirty="0" err="1" smtClean="0"/>
              <a:t>BANK.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7887968" y="3363875"/>
            <a:ext cx="463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FEDERLA BNAK:MATTHIS(</a:t>
            </a:r>
            <a:r>
              <a:rPr lang="en-US" strike="sngStrike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WebSerbvice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8962006" y="3026642"/>
            <a:ext cx="859776" cy="309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065373" y="6146800"/>
            <a:ext cx="4714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 Mother: </a:t>
            </a:r>
            <a:r>
              <a:rPr lang="en-US" strike="sngStrike" dirty="0" err="1" smtClean="0"/>
              <a:t>Univeirty</a:t>
            </a:r>
            <a:r>
              <a:rPr lang="en-US" strike="sngStrike" dirty="0" smtClean="0"/>
              <a:t> Design </a:t>
            </a:r>
            <a:r>
              <a:rPr lang="en-US" strike="sngStrike" dirty="0" err="1" smtClean="0"/>
              <a:t>Cloting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err="1" smtClean="0"/>
              <a:t>nonPolciINteput.FEDERL</a:t>
            </a:r>
            <a:r>
              <a:rPr lang="en-US" dirty="0" smtClean="0"/>
              <a:t> VP GERMANY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9189513" y="6044539"/>
            <a:ext cx="475348" cy="425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9189513" y="6432574"/>
            <a:ext cx="475348" cy="425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8779420" y="5968057"/>
            <a:ext cx="410093" cy="7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9008533" y="5968057"/>
            <a:ext cx="880991" cy="50190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8065048" y="6044539"/>
            <a:ext cx="714372" cy="388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9664861" y="5531556"/>
            <a:ext cx="945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74" name="Straight Arrow Connector 73"/>
          <p:cNvCxnSpPr>
            <a:endCxn id="72" idx="1"/>
          </p:cNvCxnSpPr>
          <p:nvPr/>
        </p:nvCxnSpPr>
        <p:spPr>
          <a:xfrm flipV="1">
            <a:off x="7503911" y="5716222"/>
            <a:ext cx="2160950" cy="366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3920125" y="6327523"/>
            <a:ext cx="1783644" cy="17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71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99" y="6380893"/>
            <a:ext cx="969549" cy="3901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29716" y="1796902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729716" y="4327451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467" y="3849511"/>
            <a:ext cx="752651" cy="75265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8918222" y="2540000"/>
            <a:ext cx="1648178" cy="29689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791541" y="2877510"/>
            <a:ext cx="1540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/>
              <a:t>ather</a:t>
            </a:r>
            <a:r>
              <a:rPr lang="en-US" b="1" strike="sngStrike" dirty="0"/>
              <a:t> and son</a:t>
            </a:r>
            <a:r>
              <a:rPr lang="en-US" sz="1000" dirty="0"/>
              <a:t>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934" y="1639153"/>
            <a:ext cx="2209800" cy="12382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441" y="1654175"/>
            <a:ext cx="1181100" cy="1771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24" y="1575124"/>
            <a:ext cx="569765" cy="5697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52" y="2081949"/>
            <a:ext cx="609600" cy="6096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431822" y="1796902"/>
            <a:ext cx="516930" cy="1080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49866" y="1443427"/>
            <a:ext cx="762605" cy="814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31822" y="1745007"/>
            <a:ext cx="2436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Soa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strike="sngStrike" dirty="0" err="1" smtClean="0"/>
              <a:t>visa:soa:ty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lim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2310509" y="157512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Assuemd</a:t>
            </a:r>
            <a:r>
              <a:rPr lang="en-US" strike="sngStrike" dirty="0" smtClean="0"/>
              <a:t>;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152" y="2799014"/>
            <a:ext cx="514884" cy="34263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3359710" y="2474645"/>
            <a:ext cx="516930" cy="1080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53555" y="2728280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r>
              <a:rPr lang="en-US" sz="800" strike="sngStrike" dirty="0" err="1" smtClean="0"/>
              <a:t>king,l,micheal;tivoli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fraom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soa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90" y="4327451"/>
            <a:ext cx="4134068" cy="20596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324" y="3628563"/>
            <a:ext cx="1277014" cy="91215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481129" y="3283700"/>
            <a:ext cx="96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 exit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772356" y="3726366"/>
            <a:ext cx="2176396" cy="358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463338" y="3214345"/>
            <a:ext cx="1767407" cy="1863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80213" y="4372563"/>
            <a:ext cx="2087026" cy="82753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Appserver</a:t>
            </a:r>
            <a:r>
              <a:rPr lang="en-US" dirty="0" smtClean="0"/>
              <a:t>(</a:t>
            </a:r>
            <a:r>
              <a:rPr lang="en-US" dirty="0" err="1" smtClean="0"/>
              <a:t>soa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2" name="Cube 31"/>
          <p:cNvSpPr/>
          <p:nvPr/>
        </p:nvSpPr>
        <p:spPr>
          <a:xfrm>
            <a:off x="19210" y="3653032"/>
            <a:ext cx="2087026" cy="827532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Managent</a:t>
            </a:r>
            <a:r>
              <a:rPr lang="en-US" dirty="0" smtClean="0"/>
              <a:t> server(</a:t>
            </a:r>
            <a:r>
              <a:rPr lang="en-US" dirty="0" err="1" smtClean="0"/>
              <a:t>soa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469851" y="2671556"/>
            <a:ext cx="72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touch</a:t>
            </a:r>
            <a:endParaRPr lang="en-US" strike="sngStrike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461780" y="2969878"/>
            <a:ext cx="1771249" cy="1051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488225" y="2326012"/>
            <a:ext cx="1723327" cy="2460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080538" y="1989568"/>
            <a:ext cx="1750242" cy="163899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9210" y="3555146"/>
            <a:ext cx="2334319" cy="164494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5" y="3413316"/>
            <a:ext cx="623120" cy="28365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18" y="3423235"/>
            <a:ext cx="986292" cy="20881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-35003" y="3275644"/>
            <a:ext cx="12474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SAM </a:t>
            </a:r>
            <a:r>
              <a:rPr lang="en-US" sz="800" strike="sngStrike" dirty="0" smtClean="0"/>
              <a:t>rebranding 4 brands</a:t>
            </a:r>
            <a:endParaRPr lang="en-US" sz="800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485" y="3373125"/>
            <a:ext cx="1266258" cy="276418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>
            <a:off x="1519990" y="2364058"/>
            <a:ext cx="1220612" cy="100906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66805" y="2221228"/>
            <a:ext cx="1785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SQ.al </a:t>
            </a:r>
            <a:r>
              <a:rPr lang="en-US" dirty="0" err="1" smtClean="0"/>
              <a:t>zollar</a:t>
            </a:r>
            <a:endParaRPr lang="en-US" dirty="0" smtClean="0"/>
          </a:p>
          <a:p>
            <a:r>
              <a:rPr lang="en-US" dirty="0" smtClean="0"/>
              <a:t>w/</a:t>
            </a:r>
            <a:r>
              <a:rPr lang="en-US" dirty="0" err="1" smtClean="0"/>
              <a:t>sam</a:t>
            </a:r>
            <a:r>
              <a:rPr lang="en-US" dirty="0" smtClean="0"/>
              <a:t> </a:t>
            </a:r>
            <a:r>
              <a:rPr lang="en-US" dirty="0" err="1" smtClean="0"/>
              <a:t>acqusiton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718" y="2449215"/>
            <a:ext cx="255896" cy="198696"/>
          </a:xfrm>
          <a:prstGeom prst="rect">
            <a:avLst/>
          </a:prstGeom>
        </p:spPr>
      </p:pic>
      <p:cxnSp>
        <p:nvCxnSpPr>
          <p:cNvPr id="52" name="Straight Connector 51"/>
          <p:cNvCxnSpPr>
            <a:endCxn id="49" idx="1"/>
          </p:cNvCxnSpPr>
          <p:nvPr/>
        </p:nvCxnSpPr>
        <p:spPr>
          <a:xfrm flipH="1" flipV="1">
            <a:off x="2466805" y="2544394"/>
            <a:ext cx="671345" cy="3452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24" y="3445608"/>
            <a:ext cx="268800" cy="268800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143156" y="3660527"/>
            <a:ext cx="2086426" cy="903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30649" y="6391305"/>
            <a:ext cx="3991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Only Al can drive to San </a:t>
            </a:r>
            <a:r>
              <a:rPr lang="en-US" strike="sngStrike" dirty="0" err="1" smtClean="0"/>
              <a:t>Quesiton</a:t>
            </a:r>
            <a:r>
              <a:rPr lang="en-US" strike="sngStrike" dirty="0" smtClean="0"/>
              <a:t>, Cones</a:t>
            </a:r>
            <a:endParaRPr lang="en-US" strike="sngStrike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324091" y="4021379"/>
            <a:ext cx="1376819" cy="6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16417" y="4823262"/>
            <a:ext cx="1412043" cy="138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99332" y="4290013"/>
            <a:ext cx="1267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156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27" y="1897693"/>
            <a:ext cx="2085975" cy="21336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539671" y="1592766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2550958" y="4123315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00" y="2738048"/>
            <a:ext cx="6662818" cy="33194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36" y="1595636"/>
            <a:ext cx="2942571" cy="22848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25" y="1592766"/>
            <a:ext cx="3686505" cy="7805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53148" y="2370993"/>
            <a:ext cx="29434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GENERNAL MANAGER, TIVOLI SOFWARE(GROUP)</a:t>
            </a:r>
            <a:endParaRPr lang="en-US" sz="105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42548" y="4856503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39" y="3958062"/>
            <a:ext cx="1642011" cy="10939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2498" y="5213635"/>
            <a:ext cx="1390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Mihceal</a:t>
            </a:r>
            <a:r>
              <a:rPr lang="en-US" dirty="0" smtClean="0"/>
              <a:t> King</a:t>
            </a:r>
          </a:p>
          <a:p>
            <a:r>
              <a:rPr lang="en-US" dirty="0" smtClean="0"/>
              <a:t>“Touch”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42548" y="5388589"/>
            <a:ext cx="17280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24089" y="5723467"/>
            <a:ext cx="525455" cy="11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2498" y="5859966"/>
            <a:ext cx="3874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Ghhcoei</a:t>
            </a:r>
            <a:r>
              <a:rPr lang="en-US" dirty="0" smtClean="0"/>
              <a:t>(wife, </a:t>
            </a:r>
            <a:r>
              <a:rPr lang="en-US" dirty="0" err="1" smtClean="0"/>
              <a:t>michea-mciehal,Sinbad</a:t>
            </a:r>
            <a:r>
              <a:rPr lang="en-US" dirty="0" smtClean="0"/>
              <a:t>)</a:t>
            </a:r>
          </a:p>
          <a:p>
            <a:r>
              <a:rPr lang="en-US" strike="sngStrike" dirty="0" err="1" smtClean="0"/>
              <a:t>Ghcheo</a:t>
            </a:r>
            <a:r>
              <a:rPr lang="en-US" strike="sngStrike" dirty="0" smtClean="0"/>
              <a:t>(Sinbad) .</a:t>
            </a:r>
            <a:r>
              <a:rPr lang="en-US" dirty="0" smtClean="0"/>
              <a:t>AVAILBITY.IPX</a:t>
            </a:r>
            <a:r>
              <a:rPr lang="en-US" strike="sngStrike" dirty="0" smtClean="0"/>
              <a:t> </a:t>
            </a:r>
            <a:r>
              <a:rPr lang="en-US" sz="800" strike="sngStrike" dirty="0" smtClean="0"/>
              <a:t>dog/</a:t>
            </a:r>
            <a:r>
              <a:rPr lang="en-US" sz="800" strike="sngStrike" dirty="0" err="1" smtClean="0"/>
              <a:t>dof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karl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karla</a:t>
            </a:r>
            <a:endParaRPr lang="en-US" sz="800" strike="sngStrike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7276389" y="6136965"/>
            <a:ext cx="3112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Ghcheo</a:t>
            </a:r>
            <a:r>
              <a:rPr lang="en-US" strike="sngStrike" dirty="0"/>
              <a:t>(Sinbad) .</a:t>
            </a:r>
            <a:r>
              <a:rPr lang="en-US" dirty="0"/>
              <a:t>AVAILBITY.IPX</a:t>
            </a:r>
            <a:r>
              <a:rPr lang="en-US" strike="sngStrike" dirty="0"/>
              <a:t> 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842" y="4739209"/>
            <a:ext cx="1733912" cy="12987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54" y="3944315"/>
            <a:ext cx="1801887" cy="84688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223022" y="5859966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Tickets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379" y="6284176"/>
            <a:ext cx="276200" cy="276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8047" y="5735042"/>
            <a:ext cx="1949616" cy="6449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4820" y="5915465"/>
            <a:ext cx="1949616" cy="64491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325" y="5613902"/>
            <a:ext cx="748952" cy="766051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>
            <a:off x="5876729" y="5500763"/>
            <a:ext cx="1319329" cy="414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50352" y="5470806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Small gray </a:t>
            </a:r>
            <a:r>
              <a:rPr lang="en-US" sz="800" strike="sngStrike" dirty="0" err="1" smtClean="0"/>
              <a:t>brainwahign</a:t>
            </a:r>
            <a:r>
              <a:rPr lang="en-US" sz="800" strike="sngStrike" dirty="0" smtClean="0"/>
              <a:t> software</a:t>
            </a:r>
          </a:p>
          <a:p>
            <a:r>
              <a:rPr lang="en-US" sz="800" strike="sngStrike" dirty="0" smtClean="0"/>
              <a:t>Visa </a:t>
            </a:r>
            <a:r>
              <a:rPr lang="en-US" sz="800" strike="sngStrike" dirty="0" err="1" smtClean="0"/>
              <a:t>itil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confuagtion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mamange</a:t>
            </a:r>
            <a:endParaRPr lang="en-US" sz="800" strike="sngStrike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804801" y="2370993"/>
            <a:ext cx="2858191" cy="14619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8648357" y="1423090"/>
            <a:ext cx="3599336" cy="23671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597161" y="1661635"/>
            <a:ext cx="2426825" cy="41747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stCxn id="35" idx="1"/>
            <a:endCxn id="35" idx="3"/>
          </p:cNvCxnSpPr>
          <p:nvPr/>
        </p:nvCxnSpPr>
        <p:spPr>
          <a:xfrm>
            <a:off x="2597161" y="1870375"/>
            <a:ext cx="242682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539631" y="1632163"/>
            <a:ext cx="319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Ghocheo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iron </a:t>
            </a:r>
            <a:r>
              <a:rPr lang="en-US" strike="sngStrike" dirty="0" err="1" smtClean="0"/>
              <a:t>horusetrainl</a:t>
            </a:r>
            <a:r>
              <a:rPr lang="en-US" strike="sngStrike" dirty="0" smtClean="0"/>
              <a:t>,)</a:t>
            </a:r>
            <a:endParaRPr lang="en-US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381912" y="1714508"/>
            <a:ext cx="1225844" cy="236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65" y="5831378"/>
            <a:ext cx="385599" cy="51215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950" y="6141710"/>
            <a:ext cx="385599" cy="51215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528539" y="5536800"/>
            <a:ext cx="1075337" cy="377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06407" y="1429424"/>
            <a:ext cx="400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CPVA.SQ.ELEKTCI.CHAR.FRED.RELIGION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3375378" y="2391161"/>
            <a:ext cx="1268117" cy="8873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533021" y="2510511"/>
            <a:ext cx="952830" cy="1923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Conten</a:t>
            </a:r>
            <a:r>
              <a:rPr lang="en-US" sz="800" dirty="0" smtClean="0"/>
              <a:t> item</a:t>
            </a:r>
            <a:endParaRPr lang="en-US" sz="800" dirty="0"/>
          </a:p>
        </p:txBody>
      </p:sp>
      <p:sp>
        <p:nvSpPr>
          <p:cNvPr id="48" name="Rectangle 47"/>
          <p:cNvSpPr/>
          <p:nvPr/>
        </p:nvSpPr>
        <p:spPr>
          <a:xfrm>
            <a:off x="3562509" y="2765375"/>
            <a:ext cx="967883" cy="468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FAG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4226729" y="2751648"/>
            <a:ext cx="5313428" cy="1353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486619" y="41346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black</a:t>
            </a:r>
            <a:endParaRPr lang="en-US" strike="sngStrike" dirty="0"/>
          </a:p>
        </p:txBody>
      </p:sp>
      <p:cxnSp>
        <p:nvCxnSpPr>
          <p:cNvPr id="53" name="Straight Arrow Connector 52"/>
          <p:cNvCxnSpPr>
            <a:stCxn id="51" idx="2"/>
          </p:cNvCxnSpPr>
          <p:nvPr/>
        </p:nvCxnSpPr>
        <p:spPr>
          <a:xfrm flipH="1">
            <a:off x="7126777" y="4504022"/>
            <a:ext cx="2695832" cy="1492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25" idx="2"/>
          </p:cNvCxnSpPr>
          <p:nvPr/>
        </p:nvCxnSpPr>
        <p:spPr>
          <a:xfrm flipH="1">
            <a:off x="6469628" y="4397773"/>
            <a:ext cx="3195626" cy="216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325677" y="2354042"/>
            <a:ext cx="5277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?  1000x</a:t>
            </a:r>
            <a:endParaRPr lang="en-US" sz="800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8212512" y="1383479"/>
            <a:ext cx="3599336" cy="23671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272238" y="1687192"/>
            <a:ext cx="3685312" cy="6148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11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06988" y="2327931"/>
            <a:ext cx="671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04167" y="372636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94668" y="2574017"/>
            <a:ext cx="1095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KING.WORMS.</a:t>
            </a:r>
            <a:r>
              <a:rPr lang="en-US" sz="800" strike="sngStrike" dirty="0" err="1" smtClean="0"/>
              <a:t>friction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5869172" y="337052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30507" y="412142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biology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98778" y="5250090"/>
            <a:ext cx="167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Apple.daneil.fvt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2779606" y="1791632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smtClean="0"/>
              <a:t>Design of </a:t>
            </a:r>
            <a:r>
              <a:rPr lang="en-US" sz="800" b="1" strike="sngStrike" dirty="0" err="1" smtClean="0"/>
              <a:t>Majinaa</a:t>
            </a:r>
            <a:endParaRPr lang="en-US" sz="800" b="1" strike="sngStrike" dirty="0"/>
          </a:p>
        </p:txBody>
      </p:sp>
      <p:sp>
        <p:nvSpPr>
          <p:cNvPr id="14" name="Oval 13"/>
          <p:cNvSpPr/>
          <p:nvPr/>
        </p:nvSpPr>
        <p:spPr>
          <a:xfrm>
            <a:off x="6273209" y="1828800"/>
            <a:ext cx="1127051" cy="12227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879804" y="4306094"/>
            <a:ext cx="613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Jugest.Bara.Gedieon</a:t>
            </a:r>
            <a:r>
              <a:rPr lang="en-US" dirty="0" smtClean="0"/>
              <a:t>(1/4 HOMCP:LUX.1/4 </a:t>
            </a:r>
            <a:r>
              <a:rPr lang="en-US" strike="sngStrike" dirty="0" err="1" smtClean="0"/>
              <a:t>flowers:viola:majseksi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1850065" y="4490760"/>
            <a:ext cx="2573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Yahoo: Salad Male Ass</a:t>
            </a:r>
          </a:p>
          <a:p>
            <a:r>
              <a:rPr lang="en-US" dirty="0" err="1" smtClean="0"/>
              <a:t>Avg.</a:t>
            </a:r>
            <a:r>
              <a:rPr lang="en-US" strike="sngStrike" dirty="0" err="1" smtClean="0"/>
              <a:t>lsitn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assmuncher,fag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977656" y="4675426"/>
            <a:ext cx="21874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957346" y="3811481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biology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55028" y="1880950"/>
            <a:ext cx="79453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Stephanie Ass </a:t>
            </a:r>
            <a:r>
              <a:rPr lang="en-US" strike="sngStrike" dirty="0" err="1" smtClean="0"/>
              <a:t>Mncher</a:t>
            </a:r>
            <a:r>
              <a:rPr lang="en-US" strike="sngStrike" dirty="0" smtClean="0"/>
              <a:t>/Oral Ass – </a:t>
            </a:r>
            <a:r>
              <a:rPr lang="en-US" strike="sngStrike" dirty="0" err="1" smtClean="0"/>
              <a:t>Glu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Vlutaar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Mathetik</a:t>
            </a:r>
            <a:r>
              <a:rPr lang="en-US" strike="sngStrike" dirty="0" smtClean="0"/>
              <a:t> – no God/</a:t>
            </a:r>
            <a:r>
              <a:rPr lang="en-US" strike="sngStrike" dirty="0" err="1" smtClean="0"/>
              <a:t>Nietthce</a:t>
            </a:r>
            <a:r>
              <a:rPr lang="en-US" strike="sngStrike" dirty="0" smtClean="0"/>
              <a:t>, storage</a:t>
            </a:r>
          </a:p>
          <a:p>
            <a:r>
              <a:rPr lang="en-US" strike="sngStrike" dirty="0" smtClean="0"/>
              <a:t>You can like me in the ass</a:t>
            </a:r>
          </a:p>
          <a:p>
            <a:r>
              <a:rPr lang="en-US" dirty="0" err="1" smtClean="0"/>
              <a:t>Avg.</a:t>
            </a:r>
            <a:r>
              <a:rPr lang="en-US" strike="sngStrike" dirty="0" err="1" smtClean="0"/>
              <a:t>linsti</a:t>
            </a:r>
            <a:r>
              <a:rPr lang="en-US" strike="sngStrike" dirty="0" smtClean="0"/>
              <a:t>(You can lick my ass)</a:t>
            </a:r>
          </a:p>
          <a:p>
            <a:r>
              <a:rPr lang="en-US" strike="sngStrike" dirty="0" smtClean="0"/>
              <a:t>Ger.: Du </a:t>
            </a:r>
            <a:r>
              <a:rPr lang="en-US" strike="sngStrike" dirty="0" err="1" smtClean="0"/>
              <a:t>kanns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mich</a:t>
            </a:r>
            <a:r>
              <a:rPr lang="en-US" strike="sngStrike" dirty="0" smtClean="0"/>
              <a:t> am </a:t>
            </a:r>
            <a:r>
              <a:rPr lang="en-US" strike="sngStrike" dirty="0" err="1" smtClean="0"/>
              <a:t>Arshc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lecken</a:t>
            </a:r>
            <a:endParaRPr lang="en-US" strike="sngStrike" dirty="0" smtClean="0"/>
          </a:p>
          <a:p>
            <a:r>
              <a:rPr lang="en-US" strike="sngStrike" dirty="0" err="1" smtClean="0"/>
              <a:t>Ger</a:t>
            </a:r>
            <a:r>
              <a:rPr lang="en-US" strike="sngStrike" dirty="0" smtClean="0"/>
              <a:t>: Du </a:t>
            </a:r>
            <a:r>
              <a:rPr lang="en-US" strike="sngStrike" dirty="0" err="1" smtClean="0"/>
              <a:t>kannst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miche</a:t>
            </a:r>
            <a:r>
              <a:rPr lang="en-US" strike="sngStrike" dirty="0" smtClean="0"/>
              <a:t> 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im</a:t>
            </a:r>
            <a:r>
              <a:rPr lang="en-US" b="1" strike="sngStrike" dirty="0" smtClean="0"/>
              <a:t>) </a:t>
            </a:r>
            <a:r>
              <a:rPr lang="en-US" strike="sngStrike" dirty="0" err="1" smtClean="0"/>
              <a:t>Arshc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eledkc</a:t>
            </a:r>
            <a:endParaRPr lang="en-US" strike="sngStrike" dirty="0" smtClean="0"/>
          </a:p>
        </p:txBody>
      </p:sp>
      <p:sp>
        <p:nvSpPr>
          <p:cNvPr id="21" name="Cube 20"/>
          <p:cNvSpPr/>
          <p:nvPr/>
        </p:nvSpPr>
        <p:spPr>
          <a:xfrm>
            <a:off x="827314" y="3911032"/>
            <a:ext cx="1022751" cy="76439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39" y="5506422"/>
            <a:ext cx="2281505" cy="128334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76639" y="5250090"/>
            <a:ext cx="203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Phantom(RR)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1436914" y="5430222"/>
            <a:ext cx="15212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06364" y="1687089"/>
            <a:ext cx="808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smtClean="0"/>
              <a:t>Sandra </a:t>
            </a:r>
            <a:r>
              <a:rPr lang="en-US" strike="sngStrike" dirty="0" err="1" smtClean="0"/>
              <a:t>Oralce</a:t>
            </a:r>
            <a:r>
              <a:rPr lang="en-US" strike="sngStrike" dirty="0" smtClean="0"/>
              <a:t> Sex (</a:t>
            </a:r>
            <a:r>
              <a:rPr lang="en-US" strike="sngStrike" dirty="0" err="1" smtClean="0"/>
              <a:t>tinder.e.acneteuer.appl.daimer.ibm.roth</a:t>
            </a:r>
            <a:r>
              <a:rPr lang="en-US" strike="sngStrike" dirty="0" smtClean="0"/>
              <a:t>-business on-demand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5443626" y="1686796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South America</a:t>
            </a:r>
          </a:p>
          <a:p>
            <a:r>
              <a:rPr lang="en-US" sz="900" dirty="0" smtClean="0"/>
              <a:t>Spain</a:t>
            </a:r>
            <a:endParaRPr 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7191888" y="1414688"/>
            <a:ext cx="462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smtClean="0"/>
              <a:t>KING.QEEN/job/jobs/meiems/emiers/meiers</a:t>
            </a:r>
            <a:r>
              <a:rPr lang="en-US" smtClean="0"/>
              <a:t>/(</a:t>
            </a:r>
            <a:r>
              <a:rPr lang="en-US" strike="sngStrike" dirty="0" smtClean="0"/>
              <a:t>separated </a:t>
            </a:r>
            <a:r>
              <a:rPr lang="en-US" strike="sngStrike" dirty="0" err="1" smtClean="0"/>
              <a:t>A.id.s</a:t>
            </a:r>
            <a:r>
              <a:rPr lang="en-US" strike="sngStrike" dirty="0" smtClean="0"/>
              <a:t> Sandra/o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2705196" y="1981653"/>
            <a:ext cx="1439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Tyson Regus: hair ass plucking</a:t>
            </a:r>
            <a:endParaRPr lang="en-US" sz="8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2672024" y="2110750"/>
            <a:ext cx="1726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</a:t>
            </a:r>
            <a:r>
              <a:rPr lang="en-US" sz="800" strike="sngStrike" dirty="0" smtClean="0"/>
              <a:t>Stanford</a:t>
            </a:r>
            <a:r>
              <a:rPr lang="en-US" sz="800" dirty="0" smtClean="0"/>
              <a:t>.nonPoceMajdoini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borat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4318048" y="2110750"/>
            <a:ext cx="458364" cy="143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297994" y="2287214"/>
            <a:ext cx="458364" cy="336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>
                <a:solidFill>
                  <a:schemeClr val="tx1"/>
                </a:solidFill>
              </a:rPr>
              <a:t>usage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198778" y="2446260"/>
            <a:ext cx="1172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MYLK(</a:t>
            </a:r>
            <a:r>
              <a:rPr lang="en-US" sz="800" strike="sngStrike" dirty="0" err="1" smtClean="0"/>
              <a:t>penn,cook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44" y="3911032"/>
            <a:ext cx="1724025" cy="26574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76" y="4813413"/>
            <a:ext cx="1191228" cy="1617107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9657669" y="3996147"/>
            <a:ext cx="2000931" cy="26550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519468" y="1621217"/>
            <a:ext cx="466826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FBI:WMD</a:t>
            </a:r>
            <a:endParaRPr lang="en-US" sz="8800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6779" y="4889009"/>
            <a:ext cx="1469756" cy="161596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8523514" y="4121428"/>
            <a:ext cx="65315" cy="22249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751196" y="3253532"/>
            <a:ext cx="41419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JFK(PENGON BASE UNIVERISTY,</a:t>
            </a:r>
          </a:p>
          <a:p>
            <a:r>
              <a:rPr lang="en-US" dirty="0" smtClean="0"/>
              <a:t> </a:t>
            </a:r>
            <a:r>
              <a:rPr lang="en-US" strike="sngStrike" dirty="0" err="1" smtClean="0"/>
              <a:t>Stephhe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im</a:t>
            </a:r>
            <a:r>
              <a:rPr lang="en-US" strike="sngStrike" dirty="0" smtClean="0"/>
              <a:t> arch </a:t>
            </a:r>
            <a:r>
              <a:rPr lang="en-US" strike="sngStrike" dirty="0" err="1" smtClean="0"/>
              <a:t>lecken</a:t>
            </a:r>
            <a:r>
              <a:rPr lang="en-US" strike="sngStrike" dirty="0" smtClean="0"/>
              <a:t>; lick in side of ass </a:t>
            </a:r>
          </a:p>
          <a:p>
            <a:r>
              <a:rPr lang="en-US" sz="4400" b="1" strike="sngStrike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yahoot</a:t>
            </a:r>
            <a:r>
              <a:rPr lang="en-US" strike="sngStrike" dirty="0" smtClean="0"/>
              <a:t> ass salad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639788" y="6496363"/>
            <a:ext cx="443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41.HOMCEPM:LUX(“</a:t>
            </a:r>
            <a:r>
              <a:rPr lang="en-US" dirty="0" err="1" smtClean="0"/>
              <a:t>wolfgang</a:t>
            </a:r>
            <a:r>
              <a:rPr lang="en-US" dirty="0" smtClean="0"/>
              <a:t>)”:HOCMP:VHS: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160010" y="6127031"/>
            <a:ext cx="137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FBI:DEFAULT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622113" y="1556453"/>
            <a:ext cx="1104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Math:no</a:t>
            </a:r>
            <a:r>
              <a:rPr lang="en-US" sz="800" strike="sngStrike" dirty="0" smtClean="0"/>
              <a:t> God IMPROT</a:t>
            </a:r>
          </a:p>
          <a:p>
            <a:r>
              <a:rPr lang="en-US" sz="800" strike="sngStrike" dirty="0" err="1" smtClean="0"/>
              <a:t>Nitsche</a:t>
            </a:r>
            <a:r>
              <a:rPr lang="en-US" sz="800" strike="sngStrike" dirty="0" smtClean="0"/>
              <a:t> e=mc2</a:t>
            </a:r>
            <a:endParaRPr lang="en-US" sz="800" strike="sngStrike" dirty="0"/>
          </a:p>
        </p:txBody>
      </p:sp>
      <p:sp>
        <p:nvSpPr>
          <p:cNvPr id="46" name="Oval 45"/>
          <p:cNvSpPr/>
          <p:nvPr/>
        </p:nvSpPr>
        <p:spPr>
          <a:xfrm>
            <a:off x="2891890" y="3093497"/>
            <a:ext cx="1961711" cy="14588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024838" y="1761745"/>
            <a:ext cx="440201" cy="1617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4177239" y="3531554"/>
            <a:ext cx="4363309" cy="27464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418467" y="3148474"/>
            <a:ext cx="40048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WAR(B-10).</a:t>
            </a:r>
          </a:p>
          <a:p>
            <a:r>
              <a:rPr lang="en-US" dirty="0" smtClean="0"/>
              <a:t>WHITEHOUE(LARRY).</a:t>
            </a:r>
          </a:p>
          <a:p>
            <a:r>
              <a:rPr lang="en-US" dirty="0" smtClean="0"/>
              <a:t>SQ(NEWPAPER).</a:t>
            </a:r>
            <a:r>
              <a:rPr lang="en-US" dirty="0" err="1" smtClean="0"/>
              <a:t>bbg.PENGON.BASE.PAUL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8675914" y="6651171"/>
            <a:ext cx="981755" cy="138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58" y="5644368"/>
            <a:ext cx="1865376" cy="109728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812699" y="5934942"/>
            <a:ext cx="4972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</a:t>
            </a:r>
          </a:p>
          <a:p>
            <a:r>
              <a:rPr lang="en-US" sz="800" dirty="0" smtClean="0"/>
              <a:t>Partner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892760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52560" y="1796902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52559" y="4327451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82" y="1981692"/>
            <a:ext cx="6662818" cy="33194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85126" y="4928911"/>
            <a:ext cx="66315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strike="sngStrike" dirty="0" smtClean="0"/>
              <a:t>Restart Server</a:t>
            </a:r>
            <a:endParaRPr lang="en-US" sz="8800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385126" y="1592766"/>
            <a:ext cx="6434341" cy="38259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3674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188827" y="1717880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290427" y="4112962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32" y="3983594"/>
            <a:ext cx="4869224" cy="273893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224534" y="2889956"/>
            <a:ext cx="6447199" cy="39680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22934" y="2754489"/>
            <a:ext cx="6447199" cy="39680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0" y="2520994"/>
            <a:ext cx="6447199" cy="39680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52401" y="4248429"/>
            <a:ext cx="2373668" cy="23930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27289" y="4654594"/>
            <a:ext cx="1283220" cy="75468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930400" y="3825930"/>
            <a:ext cx="941301" cy="679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40690" y="3461862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bald</a:t>
            </a:r>
            <a:r>
              <a:rPr lang="en-US" strike="sngStrike" dirty="0" smtClean="0"/>
              <a:t>/bald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2" y="1734160"/>
            <a:ext cx="5404758" cy="254023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650" y="4738511"/>
            <a:ext cx="3057143" cy="2057143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2025610" y="5536667"/>
            <a:ext cx="5685446" cy="7060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787" y="5221522"/>
            <a:ext cx="533400" cy="375517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8770393" y="4907872"/>
            <a:ext cx="405541" cy="10865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403771" y="1748052"/>
            <a:ext cx="2426825" cy="41747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5999" y="3693801"/>
            <a:ext cx="768627" cy="99902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8378689" y="3420436"/>
            <a:ext cx="768627" cy="14195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70930" y="3235770"/>
            <a:ext cx="121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CERT:!PMP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1722783" y="3792471"/>
            <a:ext cx="6824877" cy="235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491342" y="337932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</a:t>
            </a:r>
            <a:endParaRPr lang="en-US" dirty="0"/>
          </a:p>
        </p:txBody>
      </p:sp>
      <p:cxnSp>
        <p:nvCxnSpPr>
          <p:cNvPr id="38" name="Straight Connector 37"/>
          <p:cNvCxnSpPr>
            <a:stCxn id="29" idx="1"/>
            <a:endCxn id="29" idx="3"/>
          </p:cNvCxnSpPr>
          <p:nvPr/>
        </p:nvCxnSpPr>
        <p:spPr>
          <a:xfrm>
            <a:off x="9403771" y="1956792"/>
            <a:ext cx="2426825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726689" y="1983591"/>
            <a:ext cx="1268117" cy="8873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884332" y="2102941"/>
            <a:ext cx="952830" cy="19231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Conten</a:t>
            </a:r>
            <a:r>
              <a:rPr lang="en-US" sz="800" dirty="0" smtClean="0"/>
              <a:t> item</a:t>
            </a:r>
            <a:endParaRPr lang="en-US" sz="800" dirty="0"/>
          </a:p>
        </p:txBody>
      </p:sp>
      <p:sp>
        <p:nvSpPr>
          <p:cNvPr id="42" name="Rectangle 41"/>
          <p:cNvSpPr/>
          <p:nvPr/>
        </p:nvSpPr>
        <p:spPr>
          <a:xfrm>
            <a:off x="7913820" y="2357805"/>
            <a:ext cx="967883" cy="468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FAG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676988" y="1946472"/>
            <a:ext cx="5277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?  1000x</a:t>
            </a:r>
            <a:endParaRPr lang="en-US" sz="800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884333" y="2754489"/>
            <a:ext cx="187223" cy="3341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688479" y="1734965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Pay.acnet.appe.damiler.ibm.roth</a:t>
            </a:r>
            <a:endParaRPr lang="en-US" sz="900" strike="sngStrike" dirty="0" smtClean="0"/>
          </a:p>
          <a:p>
            <a:r>
              <a:rPr lang="en-US" sz="900" strike="sngStrike" dirty="0" smtClean="0"/>
              <a:t>Touch.</a:t>
            </a:r>
            <a:endParaRPr lang="en-US" sz="9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122934" y="1415023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CVPA.PENTAGON.VIRGINIA.MARY</a:t>
            </a:r>
            <a:endParaRPr lang="en-US" b="1" dirty="0"/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4267200" y="4654594"/>
            <a:ext cx="1344450" cy="3773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3147703" y="5219382"/>
            <a:ext cx="2405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2995344" y="5889711"/>
            <a:ext cx="2434612" cy="206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2771871" y="6375179"/>
            <a:ext cx="2725655" cy="98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2966009" y="6230196"/>
            <a:ext cx="2578440" cy="31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24534" y="3909330"/>
            <a:ext cx="1246953" cy="9261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5816093" y="4418049"/>
            <a:ext cx="3021024" cy="23044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548799" y="4605006"/>
            <a:ext cx="288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dirty="0" err="1" smtClean="0"/>
              <a:t>kim</a:t>
            </a:r>
            <a:r>
              <a:rPr lang="en-US" dirty="0" smtClean="0"/>
              <a:t>).</a:t>
            </a:r>
            <a:r>
              <a:rPr lang="en-US" strike="sngStrike" dirty="0" smtClean="0"/>
              <a:t>tongsak.jira</a:t>
            </a:r>
            <a:r>
              <a:rPr lang="en-US" dirty="0" smtClean="0"/>
              <a:t>.2006/7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6366933" y="4686521"/>
            <a:ext cx="1133031" cy="111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329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736" y="925951"/>
            <a:ext cx="3496450" cy="23267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391980" y="1516566"/>
            <a:ext cx="2732567" cy="25305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91980" y="4123315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92178" y="4330624"/>
            <a:ext cx="287079" cy="25518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3430548" y="4312604"/>
            <a:ext cx="923260" cy="127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645" y="4737006"/>
            <a:ext cx="2665901" cy="158621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569" y="4854846"/>
            <a:ext cx="428479" cy="642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87" y="4072866"/>
            <a:ext cx="515515" cy="51551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2770019" y="3661987"/>
            <a:ext cx="3747911" cy="30066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233445" y="4330624"/>
            <a:ext cx="2853527" cy="24594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990" y="4264064"/>
            <a:ext cx="1035800" cy="7828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525" y="4851710"/>
            <a:ext cx="467475" cy="261786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10124547" y="6602473"/>
            <a:ext cx="287079" cy="25518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075186" y="6857655"/>
            <a:ext cx="5586236" cy="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587" y="4440195"/>
            <a:ext cx="467475" cy="2617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87" y="5411493"/>
            <a:ext cx="467475" cy="26178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2896324" y="5176205"/>
            <a:ext cx="337121" cy="754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575587" y="4209143"/>
            <a:ext cx="714730" cy="70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6247841" y="4612815"/>
            <a:ext cx="121247" cy="790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93985" y="3987384"/>
            <a:ext cx="4259411" cy="268123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034" y="3553550"/>
            <a:ext cx="569765" cy="5697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32" y="3919078"/>
            <a:ext cx="467475" cy="261786"/>
          </a:xfrm>
          <a:prstGeom prst="rect">
            <a:avLst/>
          </a:prstGeom>
        </p:spPr>
      </p:pic>
      <p:cxnSp>
        <p:nvCxnSpPr>
          <p:cNvPr id="35" name="Straight Connector 34"/>
          <p:cNvCxnSpPr>
            <a:stCxn id="33" idx="0"/>
          </p:cNvCxnSpPr>
          <p:nvPr/>
        </p:nvCxnSpPr>
        <p:spPr>
          <a:xfrm>
            <a:off x="2761917" y="3553550"/>
            <a:ext cx="221823" cy="8228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722272" y="4850430"/>
            <a:ext cx="221823" cy="8228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851018" y="3221454"/>
            <a:ext cx="326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CPVA.NAME CHANGE</a:t>
            </a:r>
            <a:r>
              <a:rPr lang="en-US" strike="sngStrike" dirty="0" smtClean="0"/>
              <a:t>(free/pizza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517930" y="3406120"/>
            <a:ext cx="24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REPOSNE TIME.1M.</a:t>
            </a:r>
            <a:r>
              <a:rPr lang="en-US" strike="sngStrike" dirty="0" smtClean="0"/>
              <a:t>1CAT</a:t>
            </a:r>
            <a:endParaRPr lang="en-US" strike="sngStrike" dirty="0"/>
          </a:p>
        </p:txBody>
      </p:sp>
      <p:cxnSp>
        <p:nvCxnSpPr>
          <p:cNvPr id="42" name="Straight Arrow Connector 41"/>
          <p:cNvCxnSpPr>
            <a:endCxn id="21" idx="7"/>
          </p:cNvCxnSpPr>
          <p:nvPr/>
        </p:nvCxnSpPr>
        <p:spPr>
          <a:xfrm>
            <a:off x="8297333" y="3640020"/>
            <a:ext cx="2072251" cy="299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702757" y="6025879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 rot="900000">
            <a:off x="7403893" y="1592766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/>
              <a:t>§</a:t>
            </a:r>
            <a:r>
              <a:rPr lang="en-US" dirty="0" smtClean="0"/>
              <a:t>187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85817" y="4890787"/>
            <a:ext cx="1681681" cy="99560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462844" y="420914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Sharing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9" y="5328002"/>
            <a:ext cx="467475" cy="261786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750048" y="5176205"/>
            <a:ext cx="599577" cy="49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96" y="5589788"/>
            <a:ext cx="386894" cy="21762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7955" y="5008080"/>
            <a:ext cx="243450" cy="316424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1260394" y="4982603"/>
            <a:ext cx="607104" cy="279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40698" y="5458895"/>
            <a:ext cx="452221" cy="579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11" y="5008081"/>
            <a:ext cx="253774" cy="253774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348538" y="5012311"/>
            <a:ext cx="308915" cy="24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290317" y="4072866"/>
            <a:ext cx="1078771" cy="1424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796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974" y="926610"/>
            <a:ext cx="3496450" cy="23267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86" y="1614330"/>
            <a:ext cx="2085975" cy="21336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391980" y="1516566"/>
            <a:ext cx="2732567" cy="25305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391980" y="4123315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17" y="4825350"/>
            <a:ext cx="1151915" cy="685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63" y="4136855"/>
            <a:ext cx="615105" cy="6427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390" y="4094164"/>
            <a:ext cx="515515" cy="5155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846" y="4440194"/>
            <a:ext cx="535514" cy="404749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10124547" y="6602473"/>
            <a:ext cx="287079" cy="25518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6075186" y="6857655"/>
            <a:ext cx="5586236" cy="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 flipV="1">
            <a:off x="2025388" y="4636314"/>
            <a:ext cx="1130444" cy="109381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16" y="3959187"/>
            <a:ext cx="569765" cy="5697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44" y="3917128"/>
            <a:ext cx="467475" cy="26178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483341" y="3282519"/>
            <a:ext cx="326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CPVA.NAME CHANGE</a:t>
            </a:r>
            <a:r>
              <a:rPr lang="en-US" strike="sngStrike" dirty="0" smtClean="0"/>
              <a:t>(free/pizza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2" name="Straight Arrow Connector 41"/>
          <p:cNvCxnSpPr>
            <a:endCxn id="21" idx="7"/>
          </p:cNvCxnSpPr>
          <p:nvPr/>
        </p:nvCxnSpPr>
        <p:spPr>
          <a:xfrm>
            <a:off x="8297333" y="3640020"/>
            <a:ext cx="2072251" cy="2999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702757" y="6025879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445750" y="225180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b="1" dirty="0"/>
              <a:t>§</a:t>
            </a:r>
            <a:r>
              <a:rPr lang="en-US" dirty="0" smtClean="0"/>
              <a:t>187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1162756" y="4585806"/>
            <a:ext cx="1016000" cy="1087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702" y="4599401"/>
            <a:ext cx="1130731" cy="11307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94921" y="3731488"/>
            <a:ext cx="225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NAVY(west </a:t>
            </a:r>
            <a:r>
              <a:rPr lang="en-US" dirty="0" err="1" smtClean="0"/>
              <a:t>marin,ITIL</a:t>
            </a:r>
            <a:r>
              <a:rPr lang="en-US" dirty="0" smtClean="0"/>
              <a:t> </a:t>
            </a:r>
          </a:p>
          <a:p>
            <a:r>
              <a:rPr lang="en-US" dirty="0" smtClean="0"/>
              <a:t>Change Tickets)</a:t>
            </a:r>
          </a:p>
          <a:p>
            <a:r>
              <a:rPr lang="en-US" dirty="0" smtClean="0"/>
              <a:t>AVAILBLITY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014133" y="4458214"/>
            <a:ext cx="1738489" cy="15676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20" y="4952173"/>
            <a:ext cx="533400" cy="375517"/>
          </a:xfrm>
          <a:prstGeom prst="rect">
            <a:avLst/>
          </a:prstGeom>
        </p:spPr>
      </p:pic>
      <p:sp>
        <p:nvSpPr>
          <p:cNvPr id="55" name="Right Arrow 54"/>
          <p:cNvSpPr/>
          <p:nvPr/>
        </p:nvSpPr>
        <p:spPr>
          <a:xfrm>
            <a:off x="3002284" y="4693167"/>
            <a:ext cx="1016000" cy="1087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4200338" y="4734455"/>
            <a:ext cx="1016000" cy="1087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06463" y="4998557"/>
            <a:ext cx="73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CPVA.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703161" y="495217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75602" y="5821928"/>
            <a:ext cx="5473515" cy="20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30565" y="6039646"/>
            <a:ext cx="5812191" cy="16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75602" y="631282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675602" y="3726366"/>
            <a:ext cx="1349786" cy="9284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7" idx="2"/>
          </p:cNvCxnSpPr>
          <p:nvPr/>
        </p:nvCxnSpPr>
        <p:spPr>
          <a:xfrm>
            <a:off x="1637974" y="3747930"/>
            <a:ext cx="1104104" cy="7351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/>
          <p:cNvSpPr/>
          <p:nvPr/>
        </p:nvSpPr>
        <p:spPr>
          <a:xfrm>
            <a:off x="3376236" y="3603960"/>
            <a:ext cx="1209963" cy="207360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FBI:WMD(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7" name="Rectangle 66"/>
          <p:cNvSpPr/>
          <p:nvPr/>
        </p:nvSpPr>
        <p:spPr>
          <a:xfrm flipV="1">
            <a:off x="7058289" y="1527321"/>
            <a:ext cx="3644467" cy="533033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4934676" y="2251807"/>
            <a:ext cx="2117406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 rot="1459877">
            <a:off x="6298503" y="2359128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nonPolcieRT</a:t>
            </a:r>
            <a:endParaRPr lang="en-US" sz="800" dirty="0"/>
          </a:p>
        </p:txBody>
      </p:sp>
      <p:cxnSp>
        <p:nvCxnSpPr>
          <p:cNvPr id="72" name="Straight Connector 71"/>
          <p:cNvCxnSpPr>
            <a:stCxn id="11" idx="1"/>
          </p:cNvCxnSpPr>
          <p:nvPr/>
        </p:nvCxnSpPr>
        <p:spPr>
          <a:xfrm flipV="1">
            <a:off x="3294921" y="4178914"/>
            <a:ext cx="1900599" cy="14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088122" y="6245524"/>
            <a:ext cx="2782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nonPlciAusient</a:t>
            </a:r>
            <a:r>
              <a:rPr lang="en-US" dirty="0" smtClean="0"/>
              <a:t>(WW2.</a:t>
            </a:r>
            <a:r>
              <a:rPr lang="en-US" strike="sngStrike" dirty="0" smtClean="0"/>
              <a:t>marx)</a:t>
            </a:r>
          </a:p>
          <a:p>
            <a:r>
              <a:rPr lang="en-US" dirty="0" smtClean="0"/>
              <a:t>GOV SCHWEZE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runnigman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34000" y="1362961"/>
            <a:ext cx="277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PENTAOGN VIRGINA MARY</a:t>
            </a:r>
            <a:endParaRPr lang="en-US" b="1" i="1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" y="1714375"/>
            <a:ext cx="866679" cy="114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90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07" y="2084528"/>
            <a:ext cx="1857375" cy="2457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72942" y="2851588"/>
            <a:ext cx="57739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Wife Tomboy PolyOne </a:t>
            </a:r>
            <a:r>
              <a:rPr lang="en-US" strike="sngStrike" dirty="0" err="1" smtClean="0"/>
              <a:t>Porshce</a:t>
            </a:r>
            <a:r>
              <a:rPr lang="en-US" strike="sngStrike" dirty="0" smtClean="0"/>
              <a:t> Steering Wheel raw </a:t>
            </a:r>
            <a:r>
              <a:rPr lang="en-US" strike="sngStrike" dirty="0" err="1" smtClean="0"/>
              <a:t>matierls</a:t>
            </a:r>
            <a:endParaRPr lang="en-US" strike="sngStrike" dirty="0" smtClean="0"/>
          </a:p>
          <a:p>
            <a:r>
              <a:rPr lang="en-US" strike="sngStrike" dirty="0" err="1" smtClean="0"/>
              <a:t>Ingrind</a:t>
            </a:r>
            <a:r>
              <a:rPr lang="en-US" strike="sngStrike" dirty="0" smtClean="0"/>
              <a:t> Tomboy</a:t>
            </a:r>
          </a:p>
          <a:p>
            <a:r>
              <a:rPr lang="en-US" strike="sngStrike" dirty="0" smtClean="0"/>
              <a:t>Stefan Tom/Tom Navigation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4872942" y="2372810"/>
            <a:ext cx="132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INTERVIEW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000263" y="2742142"/>
            <a:ext cx="53938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385" y="2094232"/>
            <a:ext cx="311886" cy="55715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6196125" y="2002420"/>
            <a:ext cx="933880" cy="555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037408" y="1849627"/>
            <a:ext cx="32080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 KOCHMANN,AMTSGERICHT</a:t>
            </a:r>
          </a:p>
          <a:p>
            <a:r>
              <a:rPr lang="en-US" sz="800" strike="sngStrike" dirty="0" smtClean="0"/>
              <a:t>(north </a:t>
            </a:r>
            <a:r>
              <a:rPr lang="en-US" sz="800" strike="sngStrike" dirty="0" err="1" smtClean="0"/>
              <a:t>koean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 crank lab)</a:t>
            </a:r>
            <a:endParaRPr lang="en-US" sz="800" strike="sngStrike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914271" y="1571533"/>
            <a:ext cx="1350053" cy="604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663065" y="1362707"/>
            <a:ext cx="500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AVAILBLIT.KOCHEMANN.DEA.WWI.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tootsie,SCREEN,breaking</a:t>
            </a:r>
            <a:r>
              <a:rPr lang="en-US" sz="800" strike="sngStrike" dirty="0" smtClean="0"/>
              <a:t> bade cook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 flipV="1">
            <a:off x="5000263" y="4780345"/>
            <a:ext cx="5031161" cy="148700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000263" y="4271058"/>
            <a:ext cx="405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FBI:KIINAPPING.nonPiceWife</a:t>
            </a:r>
            <a:r>
              <a:rPr lang="en-US" dirty="0" smtClean="0"/>
              <a:t>(</a:t>
            </a:r>
            <a:r>
              <a:rPr lang="en-US" dirty="0" err="1" smtClean="0"/>
              <a:t>TANGO,x</a:t>
            </a:r>
            <a:r>
              <a:rPr lang="en-US" dirty="0" smtClean="0"/>
              <a:t>/y)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5000262" y="4652836"/>
            <a:ext cx="53938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322037" y="5161423"/>
            <a:ext cx="43876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DEA.AVAILBLIT.KOCHEMANN.DEA.WWI.NAVY</a:t>
            </a:r>
          </a:p>
          <a:p>
            <a:r>
              <a:rPr lang="en-US" dirty="0" smtClean="0"/>
              <a:t>KOREAN </a:t>
            </a:r>
            <a:r>
              <a:rPr lang="en-US" dirty="0" err="1" smtClean="0"/>
              <a:t>WAR.phil.JFK.MLK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6758328" y="5484588"/>
            <a:ext cx="279080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754598" y="5804646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To maintain north Korean</a:t>
            </a:r>
          </a:p>
          <a:p>
            <a:r>
              <a:rPr lang="en-US" sz="800" strike="sngStrike" dirty="0" smtClean="0"/>
              <a:t>Apple yahoo crank lab.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2609307" y="1340719"/>
            <a:ext cx="2781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41.KING INTERVIEW PHOTO</a:t>
            </a:r>
          </a:p>
          <a:p>
            <a:r>
              <a:rPr lang="en-US" dirty="0" smtClean="0"/>
              <a:t>MARY  </a:t>
            </a:r>
            <a:r>
              <a:rPr lang="en-US" sz="800" strike="sngStrike" dirty="0" err="1" smtClean="0"/>
              <a:t>Amreican</a:t>
            </a:r>
            <a:r>
              <a:rPr lang="en-US" sz="800" strike="sngStrike" dirty="0" smtClean="0"/>
              <a:t> Moved Here, Then Docs</a:t>
            </a:r>
            <a:endParaRPr lang="en-US" sz="800" strike="sngStrike" dirty="0"/>
          </a:p>
        </p:txBody>
      </p:sp>
      <p:sp>
        <p:nvSpPr>
          <p:cNvPr id="58" name="Rectangle 57"/>
          <p:cNvSpPr/>
          <p:nvPr/>
        </p:nvSpPr>
        <p:spPr>
          <a:xfrm>
            <a:off x="11575" y="1003719"/>
            <a:ext cx="2778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 </a:t>
            </a:r>
            <a:r>
              <a:rPr lang="en-US" b="1" dirty="0"/>
              <a:t>VIRGINA MARY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743" y="4652836"/>
            <a:ext cx="872622" cy="119560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0031424" y="3576577"/>
            <a:ext cx="275267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HOMCIDE:FRIEND(</a:t>
            </a:r>
            <a:r>
              <a:rPr lang="en-US" strike="sngStrike" dirty="0" err="1" smtClean="0"/>
              <a:t>alphonz</a:t>
            </a:r>
            <a:r>
              <a:rPr lang="en-US" strike="sngStrike" dirty="0" smtClean="0"/>
              <a:t>)</a:t>
            </a:r>
          </a:p>
          <a:p>
            <a:r>
              <a:rPr lang="en-US" sz="800" dirty="0" smtClean="0"/>
              <a:t>Outsource: Adolph</a:t>
            </a:r>
          </a:p>
          <a:p>
            <a:r>
              <a:rPr lang="en-US" sz="800" strike="sngStrike" dirty="0" smtClean="0"/>
              <a:t>Name is carl</a:t>
            </a:r>
          </a:p>
          <a:p>
            <a:r>
              <a:rPr lang="en-US" dirty="0" err="1" smtClean="0"/>
              <a:t>WWI</a:t>
            </a:r>
            <a:r>
              <a:rPr lang="en-US" sz="800" strike="sngStrike" dirty="0" err="1" smtClean="0"/>
              <a:t>.horsedick:whyland:confustion</a:t>
            </a:r>
            <a:endParaRPr lang="en-US" sz="800" strike="sngStrike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0509956" y="4640390"/>
            <a:ext cx="1388533" cy="12080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347" y="1451806"/>
            <a:ext cx="143195" cy="196195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5272069" y="1441759"/>
            <a:ext cx="233228" cy="1913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770489" y="1373051"/>
            <a:ext cx="696193" cy="358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559506" y="996427"/>
            <a:ext cx="16369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</a:p>
          <a:p>
            <a:r>
              <a:rPr lang="en-US" sz="800" dirty="0" smtClean="0"/>
              <a:t>(free/</a:t>
            </a:r>
            <a:r>
              <a:rPr lang="en-US" sz="800" dirty="0" err="1" smtClean="0"/>
              <a:t>pizzer</a:t>
            </a:r>
            <a:r>
              <a:rPr lang="en-US" sz="800" dirty="0" smtClean="0"/>
              <a:t> green </a:t>
            </a:r>
            <a:r>
              <a:rPr lang="en-US" sz="800" dirty="0" err="1" smtClean="0"/>
              <a:t>crailist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84" name="Rectangle 83"/>
          <p:cNvSpPr/>
          <p:nvPr/>
        </p:nvSpPr>
        <p:spPr>
          <a:xfrm>
            <a:off x="4025243" y="1328273"/>
            <a:ext cx="402694" cy="1476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3537994" y="1362707"/>
            <a:ext cx="345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 flipV="1">
            <a:off x="4466682" y="1362707"/>
            <a:ext cx="406260" cy="89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7759918" y="4320752"/>
            <a:ext cx="1259904" cy="221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697163" y="4143550"/>
            <a:ext cx="232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MILTIAYR </a:t>
            </a:r>
            <a:r>
              <a:rPr lang="en-US" dirty="0" err="1" smtClean="0"/>
              <a:t>TV.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cocmastbaldwin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85" y="1537413"/>
            <a:ext cx="1974855" cy="1314176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437565" y="2943921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Flag</a:t>
            </a:r>
            <a:endParaRPr lang="en-US" strike="sngStrike" dirty="0"/>
          </a:p>
        </p:txBody>
      </p:sp>
      <p:sp>
        <p:nvSpPr>
          <p:cNvPr id="94" name="TextBox 93"/>
          <p:cNvSpPr txBox="1"/>
          <p:nvPr/>
        </p:nvSpPr>
        <p:spPr>
          <a:xfrm>
            <a:off x="267585" y="3576577"/>
            <a:ext cx="9893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Uncle 1x</a:t>
            </a:r>
          </a:p>
          <a:p>
            <a:r>
              <a:rPr lang="en-US" sz="800" strike="sngStrike" dirty="0" err="1" smtClean="0"/>
              <a:t>Inidan</a:t>
            </a:r>
            <a:r>
              <a:rPr lang="en-US" sz="800" strike="sngStrike" dirty="0" smtClean="0"/>
              <a:t> Rope Burn</a:t>
            </a:r>
            <a:endParaRPr lang="en-US" sz="800" strike="sngStrike" dirty="0"/>
          </a:p>
        </p:txBody>
      </p:sp>
      <p:cxnSp>
        <p:nvCxnSpPr>
          <p:cNvPr id="96" name="Straight Connector 95"/>
          <p:cNvCxnSpPr/>
          <p:nvPr/>
        </p:nvCxnSpPr>
        <p:spPr>
          <a:xfrm flipH="1" flipV="1">
            <a:off x="146756" y="3774918"/>
            <a:ext cx="1501422" cy="47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37565" y="4320752"/>
            <a:ext cx="157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Typwriter</a:t>
            </a:r>
            <a:r>
              <a:rPr lang="en-US" dirty="0" smtClean="0"/>
              <a:t> </a:t>
            </a:r>
            <a:r>
              <a:rPr lang="en-US" strike="sngStrike" dirty="0" smtClean="0"/>
              <a:t>Gary</a:t>
            </a:r>
            <a:endParaRPr lang="en-US" strike="sngStrike" dirty="0"/>
          </a:p>
        </p:txBody>
      </p:sp>
      <p:sp>
        <p:nvSpPr>
          <p:cNvPr id="98" name="TextBox 97"/>
          <p:cNvSpPr txBox="1"/>
          <p:nvPr/>
        </p:nvSpPr>
        <p:spPr>
          <a:xfrm>
            <a:off x="1648178" y="3576577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brad</a:t>
            </a:r>
            <a:endParaRPr lang="en-US" strike="sngStrike" dirty="0"/>
          </a:p>
        </p:txBody>
      </p:sp>
      <p:cxnSp>
        <p:nvCxnSpPr>
          <p:cNvPr id="100" name="Straight Connector 99"/>
          <p:cNvCxnSpPr/>
          <p:nvPr/>
        </p:nvCxnSpPr>
        <p:spPr>
          <a:xfrm>
            <a:off x="437565" y="4320752"/>
            <a:ext cx="1323502" cy="332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674971" y="4600986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Tickel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estmatitor</a:t>
            </a:r>
            <a:endParaRPr lang="en-US" sz="800" strike="sngStrike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21" y="4796199"/>
            <a:ext cx="439390" cy="300465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415999" y="4745953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0.0001 HOMCIDE:7</a:t>
            </a:r>
            <a:endParaRPr lang="en-US" dirty="0"/>
          </a:p>
        </p:txBody>
      </p:sp>
      <p:cxnSp>
        <p:nvCxnSpPr>
          <p:cNvPr id="105" name="Straight Connector 104"/>
          <p:cNvCxnSpPr/>
          <p:nvPr/>
        </p:nvCxnSpPr>
        <p:spPr>
          <a:xfrm flipH="1" flipV="1">
            <a:off x="879621" y="4670898"/>
            <a:ext cx="678925" cy="5171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1460" y="3889509"/>
            <a:ext cx="542572" cy="365712"/>
          </a:xfrm>
          <a:prstGeom prst="rect">
            <a:avLst/>
          </a:prstGeom>
        </p:spPr>
      </p:pic>
      <p:cxnSp>
        <p:nvCxnSpPr>
          <p:cNvPr id="108" name="Straight Connector 107"/>
          <p:cNvCxnSpPr>
            <a:endCxn id="94" idx="3"/>
          </p:cNvCxnSpPr>
          <p:nvPr/>
        </p:nvCxnSpPr>
        <p:spPr>
          <a:xfrm flipH="1" flipV="1">
            <a:off x="1256958" y="3822799"/>
            <a:ext cx="1078258" cy="5054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146756" y="3576577"/>
            <a:ext cx="2258890" cy="17066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155830" y="5481541"/>
            <a:ext cx="2258890" cy="1231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2439920" y="4583232"/>
            <a:ext cx="15974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41.ATOMCLOCI</a:t>
            </a:r>
          </a:p>
          <a:p>
            <a:r>
              <a:rPr lang="en-US" sz="800" strike="sngStrike" dirty="0" smtClean="0"/>
              <a:t>(I want to you your  Nana)</a:t>
            </a:r>
          </a:p>
          <a:p>
            <a:r>
              <a:rPr lang="en-US" sz="800" strike="sngStrike" dirty="0" smtClean="0"/>
              <a:t>Dr. Dieter </a:t>
            </a:r>
            <a:r>
              <a:rPr lang="en-US" sz="800" strike="sngStrike" dirty="0" err="1" smtClean="0"/>
              <a:t>Zechte,Rommeti,affif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0" y="5817343"/>
            <a:ext cx="573576" cy="381689"/>
          </a:xfrm>
          <a:prstGeom prst="rect">
            <a:avLst/>
          </a:prstGeom>
        </p:spPr>
      </p:pic>
      <p:cxnSp>
        <p:nvCxnSpPr>
          <p:cNvPr id="114" name="Straight Connector 113"/>
          <p:cNvCxnSpPr/>
          <p:nvPr/>
        </p:nvCxnSpPr>
        <p:spPr>
          <a:xfrm flipH="1" flipV="1">
            <a:off x="461411" y="5804647"/>
            <a:ext cx="757672" cy="3943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916" y="5864970"/>
            <a:ext cx="465683" cy="30989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251" y="5565041"/>
            <a:ext cx="1253904" cy="834416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>
          <a:xfrm flipH="1" flipV="1">
            <a:off x="1112634" y="5852874"/>
            <a:ext cx="757672" cy="3943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20798067">
            <a:off x="1594579" y="5240907"/>
            <a:ext cx="1141915" cy="2708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178" y="4908234"/>
            <a:ext cx="385599" cy="512154"/>
          </a:xfrm>
          <a:prstGeom prst="rect">
            <a:avLst/>
          </a:prstGeom>
        </p:spPr>
      </p:pic>
      <p:cxnSp>
        <p:nvCxnSpPr>
          <p:cNvPr id="122" name="Straight Arrow Connector 121"/>
          <p:cNvCxnSpPr/>
          <p:nvPr/>
        </p:nvCxnSpPr>
        <p:spPr>
          <a:xfrm flipV="1">
            <a:off x="1363831" y="5256644"/>
            <a:ext cx="1310208" cy="320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17" idx="1"/>
          </p:cNvCxnSpPr>
          <p:nvPr/>
        </p:nvCxnSpPr>
        <p:spPr>
          <a:xfrm flipH="1">
            <a:off x="1796087" y="5982249"/>
            <a:ext cx="132164" cy="19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1478612" y="5598902"/>
            <a:ext cx="248758" cy="169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6274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652560" y="1796902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52559" y="4327451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182" y="1981692"/>
            <a:ext cx="6662818" cy="33194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85126" y="4928911"/>
            <a:ext cx="663155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strike="sngStrike" dirty="0" smtClean="0"/>
              <a:t>Restart Server</a:t>
            </a:r>
            <a:endParaRPr lang="en-US" sz="8800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385126" y="1592766"/>
            <a:ext cx="6434341" cy="38259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15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552" y="2358980"/>
            <a:ext cx="1857375" cy="245745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1575" y="1003719"/>
            <a:ext cx="2778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 </a:t>
            </a:r>
            <a:r>
              <a:rPr lang="en-US" b="1" dirty="0"/>
              <a:t>VIRGINA MARY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585" y="2873415"/>
            <a:ext cx="872622" cy="1195605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 flipH="1" flipV="1">
            <a:off x="3888808" y="2791754"/>
            <a:ext cx="1407980" cy="12562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5448342" y="2960962"/>
            <a:ext cx="2258890" cy="1231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252" y="3296764"/>
            <a:ext cx="573576" cy="381689"/>
          </a:xfrm>
          <a:prstGeom prst="rect">
            <a:avLst/>
          </a:prstGeom>
        </p:spPr>
      </p:pic>
      <p:cxnSp>
        <p:nvCxnSpPr>
          <p:cNvPr id="114" name="Straight Connector 113"/>
          <p:cNvCxnSpPr/>
          <p:nvPr/>
        </p:nvCxnSpPr>
        <p:spPr>
          <a:xfrm flipH="1" flipV="1">
            <a:off x="5753923" y="3284068"/>
            <a:ext cx="757672" cy="3943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428" y="3344391"/>
            <a:ext cx="465683" cy="30989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63" y="3044462"/>
            <a:ext cx="1253904" cy="834416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>
          <a:xfrm flipH="1" flipV="1">
            <a:off x="6405146" y="3332295"/>
            <a:ext cx="757672" cy="3943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 rot="20798067">
            <a:off x="6887091" y="2720328"/>
            <a:ext cx="1141915" cy="2708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844" y="2029648"/>
            <a:ext cx="385599" cy="512154"/>
          </a:xfrm>
          <a:prstGeom prst="rect">
            <a:avLst/>
          </a:prstGeom>
        </p:spPr>
      </p:pic>
      <p:cxnSp>
        <p:nvCxnSpPr>
          <p:cNvPr id="122" name="Straight Arrow Connector 121"/>
          <p:cNvCxnSpPr/>
          <p:nvPr/>
        </p:nvCxnSpPr>
        <p:spPr>
          <a:xfrm flipV="1">
            <a:off x="6656343" y="2736065"/>
            <a:ext cx="1310208" cy="3207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117" idx="1"/>
          </p:cNvCxnSpPr>
          <p:nvPr/>
        </p:nvCxnSpPr>
        <p:spPr>
          <a:xfrm flipH="1">
            <a:off x="7088599" y="3461670"/>
            <a:ext cx="132164" cy="19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V="1">
            <a:off x="6771124" y="3078323"/>
            <a:ext cx="248758" cy="169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 flipV="1">
            <a:off x="5296789" y="2592011"/>
            <a:ext cx="3384367" cy="172034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99556" y="1986844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0.0001 Kick the dog</a:t>
            </a:r>
            <a:endParaRPr lang="en-US" sz="800" strike="sngStrike" dirty="0"/>
          </a:p>
        </p:txBody>
      </p:sp>
      <p:cxnSp>
        <p:nvCxnSpPr>
          <p:cNvPr id="11" name="Straight Arrow Connector 10"/>
          <p:cNvCxnSpPr>
            <a:stCxn id="62" idx="0"/>
          </p:cNvCxnSpPr>
          <p:nvPr/>
        </p:nvCxnSpPr>
        <p:spPr>
          <a:xfrm flipV="1">
            <a:off x="4554896" y="2791754"/>
            <a:ext cx="604126" cy="81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21057853">
            <a:off x="4599591" y="2604330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0.0001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2539023" y="896096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?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277345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/>
          <p:cNvSpPr txBox="1"/>
          <p:nvPr/>
        </p:nvSpPr>
        <p:spPr>
          <a:xfrm>
            <a:off x="5778867" y="6246085"/>
            <a:ext cx="2403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HGB</a:t>
            </a:r>
            <a:r>
              <a:rPr lang="en-US" sz="800" strike="sngStrike" dirty="0" smtClean="0"/>
              <a:t>: The touch </a:t>
            </a:r>
            <a:r>
              <a:rPr lang="en-US" sz="800" strike="sngStrike" dirty="0" err="1" smtClean="0"/>
              <a:t>nad</a:t>
            </a:r>
            <a:r>
              <a:rPr lang="en-US" sz="800" strike="sngStrike" dirty="0" smtClean="0"/>
              <a:t> pay tickets where approved 2007</a:t>
            </a:r>
          </a:p>
          <a:p>
            <a:r>
              <a:rPr lang="en-US" sz="800" dirty="0" smtClean="0"/>
              <a:t>          </a:t>
            </a:r>
            <a:r>
              <a:rPr lang="en-US" sz="800" strike="sngStrike" dirty="0" smtClean="0"/>
              <a:t>By </a:t>
            </a:r>
            <a:r>
              <a:rPr lang="en-US" sz="800" strike="sngStrike" dirty="0" err="1" smtClean="0"/>
              <a:t>preiseint</a:t>
            </a:r>
            <a:r>
              <a:rPr lang="en-US" sz="800" strike="sngStrike" dirty="0" smtClean="0"/>
              <a:t> and singed</a:t>
            </a:r>
            <a:endParaRPr lang="en-US" sz="800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102" y="6103345"/>
            <a:ext cx="533400" cy="37551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3532778" y="2054657"/>
            <a:ext cx="5554450" cy="2727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9087227" y="1777658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87227" y="4308207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800" y="1599689"/>
            <a:ext cx="5404758" cy="254023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561800" y="4846477"/>
            <a:ext cx="5404757" cy="41747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29" idx="1"/>
          </p:cNvCxnSpPr>
          <p:nvPr/>
        </p:nvCxnSpPr>
        <p:spPr>
          <a:xfrm flipV="1">
            <a:off x="2561800" y="5055216"/>
            <a:ext cx="5404757" cy="1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2934" y="1415023"/>
            <a:ext cx="340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CVPA.PENTAGON.VIRGINIA.MARY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7966557" y="1408326"/>
            <a:ext cx="35702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i.e. Employee Misclassification</a:t>
            </a:r>
          </a:p>
          <a:p>
            <a:r>
              <a:rPr lang="en-US" b="1" dirty="0" smtClean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Prevention Act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3156572" y="4746471"/>
            <a:ext cx="301497" cy="232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167539" y="4991132"/>
            <a:ext cx="279565" cy="21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87" y="3861778"/>
            <a:ext cx="1759749" cy="132096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1984795" y="4052711"/>
            <a:ext cx="1097068" cy="58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29866" y="3573757"/>
            <a:ext cx="18806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000000"/>
                </a:solidFill>
                <a:latin typeface="Arial" panose="020B0604020202020204" pitchFamily="34" charset="0"/>
              </a:rPr>
              <a:t>Member Activity by Barack Obama</a:t>
            </a:r>
            <a:endParaRPr lang="en-US" sz="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3815" y="5858933"/>
            <a:ext cx="1846623" cy="8717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3815" y="5409694"/>
            <a:ext cx="2228850" cy="381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719" y="6400463"/>
            <a:ext cx="587023" cy="3302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0521" y="5451209"/>
            <a:ext cx="2228850" cy="381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962" y="6106951"/>
            <a:ext cx="293512" cy="29351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230" y="6106951"/>
            <a:ext cx="426523" cy="32237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6096000" y="6147874"/>
            <a:ext cx="1768957" cy="546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CPVA</a:t>
            </a:r>
            <a:r>
              <a:rPr lang="en-US" strike="sngStrike" dirty="0" err="1" smtClean="0"/>
              <a:t>.”touch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7672588" y="5911740"/>
            <a:ext cx="955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0.001 x/y Hammer</a:t>
            </a:r>
            <a:endParaRPr lang="en-US" sz="800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5599143" y="5797222"/>
            <a:ext cx="22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CHECKPOINT CHARLIE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62725" y="5648769"/>
            <a:ext cx="422902" cy="56955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581" y="5042544"/>
            <a:ext cx="385599" cy="512154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8361814" y="6190808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Hammer is in Court</a:t>
            </a:r>
          </a:p>
          <a:p>
            <a:r>
              <a:rPr lang="en-US" sz="800" strike="sngStrike" dirty="0" err="1" smtClean="0"/>
              <a:t>Soveiet</a:t>
            </a:r>
            <a:r>
              <a:rPr lang="en-US" sz="800" strike="sngStrike" dirty="0" smtClean="0"/>
              <a:t> Union</a:t>
            </a:r>
            <a:endParaRPr lang="en-US" sz="800" strike="sngStrike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8361814" y="5554698"/>
            <a:ext cx="838630" cy="8053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1062" y="5321804"/>
            <a:ext cx="1703825" cy="95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53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622027">
            <a:off x="4260194" y="2067156"/>
            <a:ext cx="4189846" cy="418984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45" y="3923418"/>
            <a:ext cx="2619375" cy="174307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8715022" y="3726366"/>
            <a:ext cx="3115734" cy="22793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715022" y="3214890"/>
            <a:ext cx="3411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41.HOMICIDE:LUX(</a:t>
            </a:r>
            <a:r>
              <a:rPr lang="en-US" strike="sngStrike" dirty="0" err="1" smtClean="0"/>
              <a:t>majski</a:t>
            </a:r>
            <a:r>
              <a:rPr lang="en-US" strike="sngStrike" dirty="0" smtClean="0"/>
              <a:t>;;</a:t>
            </a:r>
            <a:r>
              <a:rPr lang="en-US" dirty="0" smtClean="0"/>
              <a:t> Violets)</a:t>
            </a:r>
          </a:p>
          <a:p>
            <a:r>
              <a:rPr lang="en-US" dirty="0" smtClean="0"/>
              <a:t>1991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520" y="1492520"/>
            <a:ext cx="2628900" cy="1743075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8887353" y="3866765"/>
            <a:ext cx="2730324" cy="7501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8624709" y="4468107"/>
            <a:ext cx="2730324" cy="7501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4" idx="3"/>
          </p:cNvCxnSpPr>
          <p:nvPr/>
        </p:nvCxnSpPr>
        <p:spPr>
          <a:xfrm flipH="1" flipV="1">
            <a:off x="11130844" y="3341512"/>
            <a:ext cx="995946" cy="196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466926" y="58418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908520" y="5904089"/>
            <a:ext cx="1917524" cy="307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8908520" y="6274449"/>
            <a:ext cx="1917524" cy="453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7665156" y="1915885"/>
            <a:ext cx="2607733" cy="2294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337862" y="1592225"/>
            <a:ext cx="226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 MARY </a:t>
            </a:r>
            <a:r>
              <a:rPr lang="en-US" sz="800" strike="sngStrike" dirty="0" smtClean="0"/>
              <a:t>buttons crust</a:t>
            </a:r>
            <a:endParaRPr lang="en-US" sz="800" strike="sngStrike" dirty="0"/>
          </a:p>
        </p:txBody>
      </p:sp>
      <p:sp>
        <p:nvSpPr>
          <p:cNvPr id="60" name="Rectangle 59"/>
          <p:cNvSpPr/>
          <p:nvPr/>
        </p:nvSpPr>
        <p:spPr>
          <a:xfrm>
            <a:off x="2518214" y="1719856"/>
            <a:ext cx="1297005" cy="36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518214" y="2090217"/>
            <a:ext cx="1297005" cy="19624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trike="sngStrike" dirty="0" smtClean="0">
                <a:solidFill>
                  <a:schemeClr val="tx1"/>
                </a:solidFill>
              </a:rPr>
              <a:t>VISA</a:t>
            </a:r>
          </a:p>
          <a:p>
            <a:r>
              <a:rPr lang="en-US" strike="sngStrike" dirty="0" smtClean="0">
                <a:solidFill>
                  <a:schemeClr val="tx1"/>
                </a:solidFill>
              </a:rPr>
              <a:t>IBM</a:t>
            </a:r>
          </a:p>
          <a:p>
            <a:r>
              <a:rPr lang="en-US" strike="sngStrike" dirty="0" smtClean="0">
                <a:solidFill>
                  <a:schemeClr val="tx1"/>
                </a:solidFill>
              </a:rPr>
              <a:t>DAIMLER</a:t>
            </a:r>
            <a:br>
              <a:rPr lang="en-US" strike="sngStrike" dirty="0" smtClean="0">
                <a:solidFill>
                  <a:schemeClr val="tx1"/>
                </a:solidFill>
              </a:rPr>
            </a:br>
            <a:r>
              <a:rPr lang="en-US" strike="sngStrike" dirty="0" smtClean="0">
                <a:solidFill>
                  <a:schemeClr val="tx1"/>
                </a:solidFill>
              </a:rPr>
              <a:t>ROTH</a:t>
            </a:r>
          </a:p>
          <a:p>
            <a:r>
              <a:rPr lang="en-US" strike="sngStrike" dirty="0" smtClean="0">
                <a:solidFill>
                  <a:schemeClr val="tx1"/>
                </a:solidFill>
              </a:rPr>
              <a:t>…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49990" y="2088444"/>
            <a:ext cx="1346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nonPoliceUsage</a:t>
            </a:r>
            <a:endParaRPr lang="en-US" sz="1400" dirty="0"/>
          </a:p>
        </p:txBody>
      </p:sp>
      <p:sp>
        <p:nvSpPr>
          <p:cNvPr id="63" name="Rectangle 62"/>
          <p:cNvSpPr/>
          <p:nvPr/>
        </p:nvSpPr>
        <p:spPr>
          <a:xfrm>
            <a:off x="2599790" y="4210757"/>
            <a:ext cx="1248805" cy="91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599790" y="4470022"/>
            <a:ext cx="148856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748646" y="4494830"/>
            <a:ext cx="152400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901046" y="4509005"/>
            <a:ext cx="152400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049901" y="4715613"/>
            <a:ext cx="159241" cy="450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198758" y="4740421"/>
            <a:ext cx="163032" cy="450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351158" y="4754596"/>
            <a:ext cx="163032" cy="450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3453939" y="4431039"/>
            <a:ext cx="148856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602795" y="4455847"/>
            <a:ext cx="152400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9867282" y="6211182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HOMCDIE</a:t>
            </a:r>
            <a:r>
              <a:rPr lang="en-US" sz="800" strike="sngStrike" dirty="0" err="1" smtClean="0"/>
              <a:t>:Full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preson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jrs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Masjski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parrllel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9005977" y="3917874"/>
            <a:ext cx="2730324" cy="7501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9067109" y="3969512"/>
            <a:ext cx="2730324" cy="7501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8544452" y="3828558"/>
            <a:ext cx="2730324" cy="7501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118495" y="6464020"/>
            <a:ext cx="330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HOMCDIE:BORIS:</a:t>
            </a:r>
            <a:r>
              <a:rPr lang="en-US" strike="sngStrike" dirty="0" err="1" smtClean="0"/>
              <a:t>back:up:patircia</a:t>
            </a:r>
            <a:endParaRPr lang="en-US" strike="sngStrike" dirty="0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9219509" y="4121912"/>
            <a:ext cx="2730324" cy="7501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102" y="5425353"/>
            <a:ext cx="1735143" cy="110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26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3" y="1598641"/>
            <a:ext cx="1857375" cy="245745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1575" y="1003719"/>
            <a:ext cx="2778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 </a:t>
            </a:r>
            <a:r>
              <a:rPr lang="en-US" b="1" dirty="0"/>
              <a:t>VIRGINA MARY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39023" y="896096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?</a:t>
            </a:r>
            <a:endParaRPr lang="en-US" sz="96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550" y="1490478"/>
            <a:ext cx="7451783" cy="415853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78" y="5262094"/>
            <a:ext cx="2841402" cy="1335459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7028854" y="5552255"/>
            <a:ext cx="1444978" cy="1045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654" y="5117364"/>
            <a:ext cx="3028950" cy="15144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9509" y="5276593"/>
            <a:ext cx="1759749" cy="1320960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3389224" y="5602779"/>
            <a:ext cx="1444978" cy="10452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131823" y="2730178"/>
            <a:ext cx="5404757" cy="41747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267130" y="2933403"/>
            <a:ext cx="5404757" cy="1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758011" y="2475405"/>
            <a:ext cx="301497" cy="232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768978" y="2720066"/>
            <a:ext cx="279565" cy="21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6622" y="3266189"/>
            <a:ext cx="222885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55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4729716" y="1796902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729716" y="4327451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04837" y="6485860"/>
            <a:ext cx="287079" cy="25518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61498" y="5029200"/>
            <a:ext cx="32161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the Court “</a:t>
            </a:r>
            <a:r>
              <a:rPr lang="en-US" dirty="0" err="1" smtClean="0"/>
              <a:t>Beamtenbeldiugn</a:t>
            </a:r>
            <a:r>
              <a:rPr lang="en-US" dirty="0" smtClean="0"/>
              <a:t>”</a:t>
            </a:r>
          </a:p>
          <a:p>
            <a:r>
              <a:rPr lang="en-US" dirty="0"/>
              <a:t>§</a:t>
            </a:r>
            <a:r>
              <a:rPr lang="en-US" dirty="0" err="1" smtClean="0"/>
              <a:t>SexAbuse</a:t>
            </a:r>
            <a:r>
              <a:rPr lang="en-US" dirty="0" smtClean="0"/>
              <a:t> PREA </a:t>
            </a:r>
          </a:p>
          <a:p>
            <a:r>
              <a:rPr lang="en-US" dirty="0" smtClean="0"/>
              <a:t>[x] no</a:t>
            </a:r>
          </a:p>
          <a:p>
            <a:r>
              <a:rPr lang="en-US" dirty="0" smtClean="0"/>
              <a:t>Slide 2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6539023" y="6613451"/>
            <a:ext cx="923260" cy="127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5937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510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207" y="2813057"/>
            <a:ext cx="1828940" cy="121707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693445" y="5503638"/>
            <a:ext cx="332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V2.HOMCE:LUX</a:t>
            </a:r>
            <a:r>
              <a:rPr lang="en-US" strike="sngStrike" dirty="0" smtClean="0"/>
              <a:t>(violets)</a:t>
            </a:r>
            <a:r>
              <a:rPr lang="en-US" strike="sngStrike" dirty="0" err="1" smtClean="0"/>
              <a:t>gymnstics</a:t>
            </a:r>
            <a:endParaRPr lang="en-US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8908520" y="5904089"/>
            <a:ext cx="1917524" cy="307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8908520" y="6274449"/>
            <a:ext cx="1917524" cy="453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9867282" y="6211182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HOMCDIE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9118495" y="6464020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HOMCDIE:BORIS: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1534312" y="1335377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?</a:t>
            </a:r>
            <a:endParaRPr lang="en-US" sz="9600" b="1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569" y="4802704"/>
            <a:ext cx="1735143" cy="110138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304800" y="4481689"/>
            <a:ext cx="2720622" cy="23763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772" y="2536258"/>
            <a:ext cx="1724025" cy="265747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907" y="3514235"/>
            <a:ext cx="1469756" cy="1615962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>
            <a:off x="9789642" y="2746654"/>
            <a:ext cx="65315" cy="22249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174147" y="2746654"/>
            <a:ext cx="370390" cy="37173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2633" y="5265766"/>
            <a:ext cx="670454" cy="291128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H="1">
            <a:off x="10704202" y="5308216"/>
            <a:ext cx="981755" cy="138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502540" y="5556104"/>
            <a:ext cx="1314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Woflschlut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tanls</a:t>
            </a:r>
            <a:r>
              <a:rPr lang="en-US" sz="800" strike="sngStrike" dirty="0" smtClean="0"/>
              <a:t>) Wolf </a:t>
            </a:r>
            <a:r>
              <a:rPr lang="en-US" sz="800" strike="sngStrike" dirty="0" err="1" smtClean="0"/>
              <a:t>pitt</a:t>
            </a:r>
            <a:endParaRPr lang="en-US" sz="800" strike="sngStrike" dirty="0"/>
          </a:p>
        </p:txBody>
      </p:sp>
      <p:cxnSp>
        <p:nvCxnSpPr>
          <p:cNvPr id="28" name="Straight Arrow Connector 27"/>
          <p:cNvCxnSpPr>
            <a:stCxn id="52" idx="3"/>
            <a:endCxn id="25" idx="2"/>
          </p:cNvCxnSpPr>
          <p:nvPr/>
        </p:nvCxnSpPr>
        <p:spPr>
          <a:xfrm flipV="1">
            <a:off x="10923797" y="5771548"/>
            <a:ext cx="236135" cy="877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794044" y="2111022"/>
            <a:ext cx="2675467" cy="26916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Arrow 34"/>
          <p:cNvSpPr/>
          <p:nvPr/>
        </p:nvSpPr>
        <p:spPr>
          <a:xfrm>
            <a:off x="5631366" y="1449659"/>
            <a:ext cx="5553307" cy="432188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141" y="2873900"/>
            <a:ext cx="2609850" cy="1752600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7489742" y="2994196"/>
            <a:ext cx="42577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? </a:t>
            </a:r>
            <a:r>
              <a:rPr lang="en-US" sz="800" b="1" dirty="0" smtClean="0"/>
              <a:t>41</a:t>
            </a:r>
            <a:r>
              <a:rPr lang="en-US" sz="9600" b="1" dirty="0" smtClean="0"/>
              <a:t>.</a:t>
            </a:r>
            <a:r>
              <a:rPr lang="en-US" sz="9600" b="1" strike="sngStrike" dirty="0" smtClean="0"/>
              <a:t>silent</a:t>
            </a:r>
            <a:endParaRPr lang="en-US" sz="9600" b="1" strike="sngStrike" dirty="0"/>
          </a:p>
        </p:txBody>
      </p:sp>
    </p:spTree>
    <p:extLst>
      <p:ext uri="{BB962C8B-B14F-4D97-AF65-F5344CB8AC3E}">
        <p14:creationId xmlns:p14="http://schemas.microsoft.com/office/powerpoint/2010/main" val="1401441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36702"/>
            <a:ext cx="12192000" cy="261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9555" y="3364670"/>
            <a:ext cx="7659800" cy="330413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55521" y="2917437"/>
            <a:ext cx="1626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HAMBMLEOTN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1" y="1546296"/>
            <a:ext cx="1014649" cy="12936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6843" y="1655097"/>
            <a:ext cx="4565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41.Califonair Native Spanish Speaker ( </a:t>
            </a:r>
            <a:r>
              <a:rPr lang="en-US" dirty="0" err="1" smtClean="0"/>
              <a:t>german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nonPoliceChartLogia.noNpolceiInteupLgoial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1158" y="124388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of England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39" y="1449507"/>
            <a:ext cx="1118616" cy="13716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955521" y="2928073"/>
            <a:ext cx="113270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47" y="1449507"/>
            <a:ext cx="1703625" cy="13161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77" y="3071992"/>
            <a:ext cx="2486025" cy="18383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77" y="5054235"/>
            <a:ext cx="1635423" cy="16574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727436" y="2274615"/>
            <a:ext cx="877420" cy="63690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03898" y="2288022"/>
            <a:ext cx="877420" cy="63690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88" y="4135572"/>
            <a:ext cx="1099329" cy="16731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34" y="4149964"/>
            <a:ext cx="2638425" cy="1733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07644" y="3702756"/>
            <a:ext cx="195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SQ.UNCLE.SOUL.ID</a:t>
            </a:r>
            <a:endParaRPr lang="en-US" strike="sngStrike" dirty="0"/>
          </a:p>
        </p:txBody>
      </p:sp>
      <p:sp>
        <p:nvSpPr>
          <p:cNvPr id="7" name="Rectangle 6"/>
          <p:cNvSpPr/>
          <p:nvPr/>
        </p:nvSpPr>
        <p:spPr>
          <a:xfrm>
            <a:off x="2040744" y="4279032"/>
            <a:ext cx="5057422" cy="13064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576" y="1455072"/>
            <a:ext cx="1633293" cy="1218688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4283007" y="3071992"/>
            <a:ext cx="3136365" cy="1207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347503" y="3002545"/>
            <a:ext cx="3970116" cy="1063580"/>
          </a:xfrm>
          <a:prstGeom prst="straightConnector1">
            <a:avLst/>
          </a:prstGeom>
          <a:ln>
            <a:prstDash val="lgDashDot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3" y="3470030"/>
            <a:ext cx="1163110" cy="77399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14" y="3487545"/>
            <a:ext cx="1371161" cy="7678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123581" y="3403145"/>
            <a:ext cx="10294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WATER: </a:t>
            </a:r>
          </a:p>
          <a:p>
            <a:r>
              <a:rPr lang="en-US" sz="800" strike="sngStrike" dirty="0" smtClean="0"/>
              <a:t>Copy of </a:t>
            </a:r>
            <a:r>
              <a:rPr lang="en-US" sz="800" strike="sngStrike" dirty="0" err="1" smtClean="0"/>
              <a:t>contsutiotn</a:t>
            </a:r>
            <a:r>
              <a:rPr lang="en-US" sz="800" strike="sngStrike" dirty="0" smtClean="0"/>
              <a:t> 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1970170" y="5918519"/>
            <a:ext cx="467038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Copy of </a:t>
            </a:r>
            <a:r>
              <a:rPr lang="en-US" strike="sngStrike" dirty="0" err="1" smtClean="0"/>
              <a:t>Cosntion</a:t>
            </a:r>
            <a:r>
              <a:rPr lang="en-US" strike="sngStrike" dirty="0" smtClean="0"/>
              <a:t> Singed </a:t>
            </a:r>
            <a:r>
              <a:rPr lang="en-US" dirty="0" smtClean="0"/>
              <a:t>VP GERMANY </a:t>
            </a:r>
            <a:r>
              <a:rPr lang="en-US" dirty="0" err="1" smtClean="0"/>
              <a:t>sw-sw</a:t>
            </a:r>
            <a:endParaRPr lang="en-US" dirty="0" smtClean="0"/>
          </a:p>
          <a:p>
            <a:r>
              <a:rPr lang="en-US" dirty="0" err="1" smtClean="0"/>
              <a:t>nonPoliceNSA</a:t>
            </a:r>
            <a:r>
              <a:rPr lang="en-US" dirty="0" smtClean="0"/>
              <a:t>(</a:t>
            </a:r>
            <a:r>
              <a:rPr lang="en-US" strike="sngStrike" dirty="0" err="1" smtClean="0"/>
              <a:t>sw</a:t>
            </a:r>
            <a:r>
              <a:rPr lang="en-US" strike="sngStrike" dirty="0" smtClean="0"/>
              <a:t>-</a:t>
            </a:r>
            <a:r>
              <a:rPr lang="en-US" strike="sngStrike" dirty="0" err="1" smtClean="0"/>
              <a:t>us,sw</a:t>
            </a:r>
            <a:r>
              <a:rPr lang="en-US" strike="sngStrike" dirty="0" smtClean="0"/>
              <a:t>-de</a:t>
            </a:r>
            <a:r>
              <a:rPr lang="en-US" dirty="0" smtClean="0"/>
              <a:t>).</a:t>
            </a:r>
            <a:r>
              <a:rPr lang="en-US" strike="sngStrike" dirty="0" err="1" smtClean="0"/>
              <a:t>maxplank.aei.marx</a:t>
            </a:r>
            <a:r>
              <a:rPr lang="en-US" strike="sngStrike" dirty="0" smtClean="0"/>
              <a:t> </a:t>
            </a:r>
          </a:p>
          <a:p>
            <a:r>
              <a:rPr lang="en-US" sz="800" strike="sngStrike" dirty="0" smtClean="0"/>
              <a:t>The </a:t>
            </a:r>
            <a:r>
              <a:rPr lang="en-US" sz="800" strike="sngStrike" dirty="0" err="1" smtClean="0"/>
              <a:t>klu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klux</a:t>
            </a:r>
            <a:r>
              <a:rPr lang="en-US" sz="800" strike="sngStrike" dirty="0" smtClean="0"/>
              <a:t> clan(</a:t>
            </a:r>
            <a:r>
              <a:rPr lang="en-US" sz="800" strike="sngStrike" dirty="0" err="1" smtClean="0"/>
              <a:t>ksc,kkkclub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nazi</a:t>
            </a:r>
            <a:r>
              <a:rPr lang="en-US" sz="800" strike="sngStrike" dirty="0" smtClean="0"/>
              <a:t>)  in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Blood</a:t>
            </a:r>
          </a:p>
          <a:p>
            <a:r>
              <a:rPr lang="en-US" sz="800" strike="sngStrike" dirty="0" smtClean="0"/>
              <a:t>[x] no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970638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1749778" y="4065912"/>
            <a:ext cx="2414533" cy="23136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36702"/>
            <a:ext cx="12192000" cy="261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9555" y="3364670"/>
            <a:ext cx="7659800" cy="330413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55521" y="2917437"/>
            <a:ext cx="1626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HAMBMLEOTN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1" y="1546296"/>
            <a:ext cx="1014649" cy="12936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6843" y="1655097"/>
            <a:ext cx="4565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41.Califonair Native Spanish Speaker ( </a:t>
            </a:r>
            <a:r>
              <a:rPr lang="en-US" dirty="0" err="1" smtClean="0"/>
              <a:t>german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nonPoliceChartLogia.noNpolceiInteupLgoial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1158" y="124388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of England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39" y="1449507"/>
            <a:ext cx="1118616" cy="13716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955521" y="2928073"/>
            <a:ext cx="113270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47" y="1449507"/>
            <a:ext cx="1703625" cy="13161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77" y="3071992"/>
            <a:ext cx="2486025" cy="18383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977" y="5054235"/>
            <a:ext cx="1635423" cy="16574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727436" y="2274615"/>
            <a:ext cx="877420" cy="63690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803898" y="2288022"/>
            <a:ext cx="877420" cy="6369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576" y="1455072"/>
            <a:ext cx="1633293" cy="121868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3" y="3470030"/>
            <a:ext cx="1163110" cy="77399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14" y="3487545"/>
            <a:ext cx="1371161" cy="76785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220517" y="3618679"/>
            <a:ext cx="442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Copy of </a:t>
            </a:r>
            <a:r>
              <a:rPr lang="en-US" strike="sngStrike" dirty="0" err="1" smtClean="0"/>
              <a:t>Cosntion</a:t>
            </a:r>
            <a:r>
              <a:rPr lang="en-US" strike="sngStrike" dirty="0" smtClean="0"/>
              <a:t> Singed </a:t>
            </a:r>
            <a:r>
              <a:rPr lang="en-US" dirty="0" smtClean="0"/>
              <a:t>VP GERMANY </a:t>
            </a:r>
            <a:r>
              <a:rPr lang="en-US" dirty="0" err="1" smtClean="0"/>
              <a:t>sw-sw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569455" y="4244027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2009,2006/7 </a:t>
            </a:r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4673273" y="4613359"/>
            <a:ext cx="2170749" cy="17661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tx1"/>
                </a:solidFill>
                <a:latin typeface="Blackadder ITC" panose="04020505051007020D02" pitchFamily="82" charset="0"/>
              </a:rPr>
              <a:t>We </a:t>
            </a:r>
            <a:r>
              <a:rPr lang="en-US" i="1" dirty="0" err="1" smtClean="0">
                <a:solidFill>
                  <a:schemeClr val="tx1"/>
                </a:solidFill>
                <a:latin typeface="Blackadder ITC" panose="04020505051007020D02" pitchFamily="82" charset="0"/>
              </a:rPr>
              <a:t>Belive</a:t>
            </a:r>
            <a:r>
              <a:rPr lang="en-US" i="1" dirty="0" smtClean="0">
                <a:solidFill>
                  <a:schemeClr val="tx1"/>
                </a:solidFill>
                <a:latin typeface="Blackadder ITC" panose="04020505051007020D02" pitchFamily="82" charset="0"/>
              </a:rPr>
              <a:t> </a:t>
            </a:r>
            <a:r>
              <a:rPr lang="en-US" i="1" dirty="0" err="1" smtClean="0">
                <a:solidFill>
                  <a:schemeClr val="tx1"/>
                </a:solidFill>
                <a:latin typeface="Blackadder ITC" panose="04020505051007020D02" pitchFamily="82" charset="0"/>
              </a:rPr>
              <a:t>Atcitle</a:t>
            </a:r>
            <a:r>
              <a:rPr lang="en-US" i="1" dirty="0" smtClean="0">
                <a:solidFill>
                  <a:schemeClr val="tx1"/>
                </a:solidFill>
                <a:latin typeface="Blackadder ITC" panose="04020505051007020D02" pitchFamily="82" charset="0"/>
              </a:rPr>
              <a:t> 1, Article 2 and 3</a:t>
            </a:r>
          </a:p>
          <a:p>
            <a:pPr algn="ctr"/>
            <a:endParaRPr lang="en-US" i="1" dirty="0">
              <a:solidFill>
                <a:schemeClr val="tx1"/>
              </a:solidFill>
              <a:latin typeface="Blackadder ITC" panose="04020505051007020D02" pitchFamily="82" charset="0"/>
            </a:endParaRPr>
          </a:p>
          <a:p>
            <a:pPr algn="ctr"/>
            <a:r>
              <a:rPr lang="en-US" i="1" dirty="0" err="1" smtClean="0">
                <a:solidFill>
                  <a:schemeClr val="tx1"/>
                </a:solidFill>
                <a:latin typeface="Blackadder ITC" panose="04020505051007020D02" pitchFamily="82" charset="0"/>
              </a:rPr>
              <a:t>Verfassung</a:t>
            </a:r>
            <a:r>
              <a:rPr lang="en-US" i="1" dirty="0" smtClean="0">
                <a:solidFill>
                  <a:schemeClr val="tx1"/>
                </a:solidFill>
                <a:latin typeface="Blackadder ITC" panose="04020505051007020D02" pitchFamily="82" charset="0"/>
              </a:rPr>
              <a:t> Paragraph 1, </a:t>
            </a:r>
            <a:r>
              <a:rPr lang="en-US" i="1" dirty="0" err="1" smtClean="0">
                <a:solidFill>
                  <a:schemeClr val="tx1"/>
                </a:solidFill>
                <a:latin typeface="Blackadder ITC" panose="04020505051007020D02" pitchFamily="82" charset="0"/>
              </a:rPr>
              <a:t>Paragprha</a:t>
            </a:r>
            <a:r>
              <a:rPr lang="en-US" i="1" dirty="0" smtClean="0">
                <a:solidFill>
                  <a:schemeClr val="tx1"/>
                </a:solidFill>
                <a:latin typeface="Blackadder ITC" panose="04020505051007020D02" pitchFamily="82" charset="0"/>
              </a:rPr>
              <a:t> 2, und 3</a:t>
            </a:r>
            <a:endParaRPr lang="en-US" i="1" dirty="0">
              <a:solidFill>
                <a:schemeClr val="tx1"/>
              </a:solidFill>
              <a:latin typeface="Blackadder ITC" panose="04020505051007020D02" pitchFamily="82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94" y="4600565"/>
            <a:ext cx="438353" cy="53749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241" y="4982691"/>
            <a:ext cx="1633293" cy="12186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82" y="4067192"/>
            <a:ext cx="1729327" cy="2312358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 flipV="1">
            <a:off x="2405877" y="4020260"/>
            <a:ext cx="1862252" cy="24934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884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36702"/>
            <a:ext cx="12192000" cy="261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91191" y="1613216"/>
            <a:ext cx="1626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HAMBMLEOTN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1158" y="124388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of England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91" y="2027827"/>
            <a:ext cx="5510993" cy="42575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622" y="1873404"/>
            <a:ext cx="5995378" cy="25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30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78" y="3830861"/>
            <a:ext cx="1285823" cy="9718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99" y="2536258"/>
            <a:ext cx="1368063" cy="13680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772" y="2536258"/>
            <a:ext cx="1724025" cy="2657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907" y="3514235"/>
            <a:ext cx="1469756" cy="161596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789642" y="2746654"/>
            <a:ext cx="65315" cy="22249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794044" y="2111022"/>
            <a:ext cx="2675467" cy="26916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ight Arrow 9"/>
          <p:cNvSpPr/>
          <p:nvPr/>
        </p:nvSpPr>
        <p:spPr>
          <a:xfrm rot="9681747">
            <a:off x="6728173" y="2898395"/>
            <a:ext cx="2244814" cy="1516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560711" y="2746654"/>
            <a:ext cx="2458078" cy="1272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92" y="2482234"/>
            <a:ext cx="1065757" cy="106575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936702"/>
            <a:ext cx="12192000" cy="261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204" y="4229240"/>
            <a:ext cx="5001331" cy="2232232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 rot="9681747">
            <a:off x="3416641" y="3538023"/>
            <a:ext cx="2244814" cy="1516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5549151">
            <a:off x="2228974" y="2120769"/>
            <a:ext cx="2244814" cy="1516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853" y="2646377"/>
            <a:ext cx="1759749" cy="132096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2391" y="2252202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CHANGE TICKET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52" y="1336035"/>
            <a:ext cx="1130875" cy="75254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6656392" y="1633949"/>
            <a:ext cx="1279697" cy="2102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562170" y="1962794"/>
            <a:ext cx="156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87 HOMCIDIES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45737" y="1873404"/>
            <a:ext cx="173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SINGED </a:t>
            </a:r>
            <a:r>
              <a:rPr lang="en-US" b="1" dirty="0" smtClean="0"/>
              <a:t>IMPORT</a:t>
            </a:r>
            <a:endParaRPr lang="en-US" b="1" dirty="0"/>
          </a:p>
        </p:txBody>
      </p:sp>
      <p:cxnSp>
        <p:nvCxnSpPr>
          <p:cNvPr id="27" name="Straight Arrow Connector 26"/>
          <p:cNvCxnSpPr>
            <a:stCxn id="24" idx="1"/>
          </p:cNvCxnSpPr>
          <p:nvPr/>
        </p:nvCxnSpPr>
        <p:spPr>
          <a:xfrm flipH="1" flipV="1">
            <a:off x="6656392" y="2088581"/>
            <a:ext cx="2905778" cy="58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018789" y="5635317"/>
            <a:ext cx="310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 and </a:t>
            </a:r>
            <a:r>
              <a:rPr lang="en-US" dirty="0" err="1" smtClean="0"/>
              <a:t>Extoritoin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8794044" y="5819983"/>
            <a:ext cx="1682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096000" y="4018844"/>
            <a:ext cx="1565701" cy="1111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560711" y="1873404"/>
            <a:ext cx="824089" cy="66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664056" y="171230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Busines</a:t>
            </a:r>
            <a:r>
              <a:rPr lang="en-US" dirty="0" smtClean="0"/>
              <a:t> Law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4620726" y="1671036"/>
            <a:ext cx="978955" cy="446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20" idx="2"/>
          </p:cNvCxnSpPr>
          <p:nvPr/>
        </p:nvCxnSpPr>
        <p:spPr>
          <a:xfrm flipH="1" flipV="1">
            <a:off x="1545349" y="2621534"/>
            <a:ext cx="5227984" cy="3937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322031" y="6036614"/>
            <a:ext cx="507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CVPA.AVAILALBITY.NAME CHANGE.nonPolcCfg.0.001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978913" y="6214404"/>
            <a:ext cx="287604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Othe</a:t>
            </a:r>
            <a:r>
              <a:rPr lang="en-US" sz="800" strike="sngStrike" dirty="0" smtClean="0"/>
              <a:t>: clean, tell </a:t>
            </a:r>
            <a:r>
              <a:rPr lang="en-US" sz="800" strike="sngStrike" dirty="0" err="1" smtClean="0"/>
              <a:t>storey</a:t>
            </a:r>
            <a:r>
              <a:rPr lang="en-US" sz="800" strike="sngStrike" dirty="0" smtClean="0"/>
              <a:t> new comer in </a:t>
            </a:r>
            <a:r>
              <a:rPr lang="en-US" sz="800" strike="sngStrike" dirty="0" err="1" smtClean="0"/>
              <a:t>town.avg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Avg.cannabis.angledust</a:t>
            </a:r>
            <a:r>
              <a:rPr lang="en-US" sz="800" dirty="0" smtClean="0"/>
              <a:t>. </a:t>
            </a:r>
          </a:p>
          <a:p>
            <a:r>
              <a:rPr lang="en-US" dirty="0" err="1" smtClean="0"/>
              <a:t>COURT.nonPoclieBPMLgoical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934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0" y="1574594"/>
            <a:ext cx="2085975" cy="21336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6096000" y="2117123"/>
            <a:ext cx="1124465" cy="4065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625546" y="2117124"/>
            <a:ext cx="1124465" cy="4065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065048" y="2117123"/>
            <a:ext cx="1124465" cy="4065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79557" y="2817341"/>
            <a:ext cx="6038335" cy="98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7" idx="3"/>
          </p:cNvCxnSpPr>
          <p:nvPr/>
        </p:nvCxnSpPr>
        <p:spPr>
          <a:xfrm>
            <a:off x="4258972" y="4308111"/>
            <a:ext cx="5630552" cy="47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750011" y="2117123"/>
            <a:ext cx="427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		</a:t>
            </a:r>
            <a:r>
              <a:rPr lang="en-US" dirty="0" err="1" smtClean="0"/>
              <a:t>Jax-Ws</a:t>
            </a:r>
            <a:r>
              <a:rPr lang="en-US" dirty="0" smtClean="0"/>
              <a:t>		</a:t>
            </a:r>
            <a:r>
              <a:rPr lang="en-US" dirty="0" err="1" smtClean="0"/>
              <a:t>.Net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5894173" y="2117123"/>
            <a:ext cx="597243" cy="28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84" y="3039284"/>
            <a:ext cx="385363" cy="39416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96711" y="1128889"/>
            <a:ext cx="400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FBI:WHITE COLOR CRIME: TECHNOLOGY</a:t>
            </a:r>
            <a:endParaRPr lang="en-US" b="1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7554746" y="2270908"/>
            <a:ext cx="1375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337955" y="2285553"/>
            <a:ext cx="1375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792812" y="4331859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Gsoap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c++</a:t>
            </a:r>
            <a:endParaRPr lang="en-US" sz="800" strike="sngStrike" dirty="0"/>
          </a:p>
          <a:p>
            <a:r>
              <a:rPr lang="en-US" sz="800" strike="sngStrike" dirty="0"/>
              <a:t>Unix client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4157293" y="4762757"/>
            <a:ext cx="5630552" cy="47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792812" y="4873724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strike="sngStrike" dirty="0" smtClean="0"/>
              <a:t>Java client</a:t>
            </a:r>
            <a:endParaRPr lang="en-US" sz="800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4025536" y="5152639"/>
            <a:ext cx="5630552" cy="47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23907" y="5473347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https://access.redhat.com/documentation/en-us/red_hat_jboss_enterprise_application_platform/7.0/html/developing_web_services_applications/developing_jax_ws_web_services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5433" y="6385807"/>
            <a:ext cx="5437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0.0001 MAINSTERET:HOHCO:VHS:LUX(</a:t>
            </a:r>
            <a:r>
              <a:rPr lang="en-US" sz="800" dirty="0" err="1" smtClean="0"/>
              <a:t>ghheo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setiz,bigfish</a:t>
            </a:r>
            <a:r>
              <a:rPr lang="en-US" sz="800" strike="sngStrike" dirty="0" smtClean="0"/>
              <a:t>).</a:t>
            </a:r>
            <a:r>
              <a:rPr lang="en-US" sz="800" dirty="0" err="1" smtClean="0"/>
              <a:t>NAVY.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(guy lives in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 house).avg.nonPoiceStory87HOMCPIDES</a:t>
            </a:r>
            <a:endParaRPr lang="en-US" sz="800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6972569" y="6189919"/>
            <a:ext cx="3654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../wsprovide.sh --</a:t>
            </a:r>
            <a:r>
              <a:rPr lang="en-US" dirty="0" err="1"/>
              <a:t>classpath</a:t>
            </a:r>
            <a:r>
              <a:rPr lang="en-US" dirty="0"/>
              <a:t>=. -w Echo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7694341" y="3039284"/>
            <a:ext cx="747132" cy="3150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75756" y="6465635"/>
            <a:ext cx="136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.</a:t>
            </a:r>
            <a:endParaRPr lang="en-US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1315558" y="4657323"/>
            <a:ext cx="4341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javac</a:t>
            </a:r>
            <a:r>
              <a:rPr lang="en-US" dirty="0"/>
              <a:t> -</a:t>
            </a:r>
            <a:r>
              <a:rPr lang="en-US" dirty="0" err="1"/>
              <a:t>cp</a:t>
            </a:r>
            <a:r>
              <a:rPr lang="en-US" dirty="0"/>
              <a:t> ../javax.jws-3.1.2.jar:. -d . Echo.java</a:t>
            </a:r>
          </a:p>
        </p:txBody>
      </p:sp>
    </p:spTree>
    <p:extLst>
      <p:ext uri="{BB962C8B-B14F-4D97-AF65-F5344CB8AC3E}">
        <p14:creationId xmlns:p14="http://schemas.microsoft.com/office/powerpoint/2010/main" val="4183413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36702"/>
            <a:ext cx="12192000" cy="261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91191" y="1613216"/>
            <a:ext cx="1626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HAMBMLEOTN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1158" y="124388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of England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91" y="2027827"/>
            <a:ext cx="5510993" cy="425751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622" y="1873404"/>
            <a:ext cx="5995378" cy="25569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6687" y="1119644"/>
            <a:ext cx="54048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INTENRATIONAL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4250592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36702"/>
            <a:ext cx="12192000" cy="261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9555" y="3940914"/>
            <a:ext cx="7659800" cy="272789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55521" y="2917437"/>
            <a:ext cx="1626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HAMBMLEOTN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1" y="1546296"/>
            <a:ext cx="1014649" cy="12936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6843" y="1655097"/>
            <a:ext cx="4565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41.Califonair Native Spanish Speaker ( </a:t>
            </a:r>
            <a:r>
              <a:rPr lang="en-US" dirty="0" err="1" smtClean="0"/>
              <a:t>german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nonPoliceChartLogia.noNpolceiInteupLgoial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1158" y="124388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of England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39" y="1449507"/>
            <a:ext cx="1118616" cy="13716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955521" y="2928073"/>
            <a:ext cx="113270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47" y="1449507"/>
            <a:ext cx="1703625" cy="131613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727436" y="2274615"/>
            <a:ext cx="877420" cy="63690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803898" y="2288022"/>
            <a:ext cx="877420" cy="63690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00" y="4468283"/>
            <a:ext cx="1099329" cy="16731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39" y="3040379"/>
            <a:ext cx="926865" cy="6089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576" y="1455072"/>
            <a:ext cx="1633293" cy="121868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803898" y="4560849"/>
            <a:ext cx="2596902" cy="15805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283007" y="4362630"/>
            <a:ext cx="2596902" cy="15805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5521" y="3532602"/>
            <a:ext cx="12226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SQ.COLMAN.DEA(</a:t>
            </a:r>
            <a:r>
              <a:rPr lang="en-US" dirty="0" err="1" smtClean="0"/>
              <a:t>Possion</a:t>
            </a:r>
            <a:r>
              <a:rPr lang="en-US" dirty="0" smtClean="0"/>
              <a:t>). IPX   PENTOAN:BASE:GARSON(</a:t>
            </a:r>
            <a:r>
              <a:rPr lang="en-US" strike="sngStrike" dirty="0" err="1" smtClean="0"/>
              <a:t>ghoche</a:t>
            </a:r>
            <a:r>
              <a:rPr lang="en-US" strike="sngStrike" dirty="0" smtClean="0"/>
              <a:t>(,</a:t>
            </a:r>
            <a:r>
              <a:rPr lang="en-US" strike="sngStrike" dirty="0" err="1" smtClean="0"/>
              <a:t>kito</a:t>
            </a:r>
            <a:r>
              <a:rPr lang="en-US" strike="sngStrike" dirty="0" smtClean="0"/>
              <a:t> 8-way/3-way 1:32way; </a:t>
            </a:r>
            <a:r>
              <a:rPr lang="en-US" strike="sngStrike" dirty="0" err="1" smtClean="0"/>
              <a:t>alkai</a:t>
            </a:r>
            <a:r>
              <a:rPr lang="en-US" strike="sngStrike" dirty="0" smtClean="0"/>
              <a:t> d 32.  </a:t>
            </a:r>
            <a:r>
              <a:rPr lang="en-US" dirty="0" smtClean="0"/>
              <a:t>VIRING.HEAVAN).CPVA.</a:t>
            </a:r>
          </a:p>
          <a:p>
            <a:r>
              <a:rPr lang="en-US" dirty="0"/>
              <a:t>	</a:t>
            </a:r>
            <a:r>
              <a:rPr lang="en-US" dirty="0" smtClean="0"/>
              <a:t>							</a:t>
            </a:r>
            <a:r>
              <a:rPr lang="en-US" dirty="0" err="1" smtClean="0"/>
              <a:t>nonPolicFramesets</a:t>
            </a:r>
            <a:r>
              <a:rPr lang="en-US" dirty="0" smtClean="0"/>
              <a:t>(</a:t>
            </a:r>
            <a:r>
              <a:rPr lang="en-US" dirty="0" err="1" smtClean="0"/>
              <a:t>classrooem</a:t>
            </a:r>
            <a:r>
              <a:rPr lang="en-US" dirty="0" smtClean="0"/>
              <a:t> </a:t>
            </a:r>
            <a:r>
              <a:rPr lang="en-US" dirty="0" err="1" smtClean="0"/>
              <a:t>Afgansitan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						HOCMPD:FIRST GRADE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9715500" y="3977981"/>
            <a:ext cx="2023110" cy="166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400737" y="4548498"/>
            <a:ext cx="2596902" cy="15805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5097" y="4495109"/>
            <a:ext cx="3514735" cy="201126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989557" y="4427805"/>
            <a:ext cx="1259415" cy="112906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688016" y="4338820"/>
            <a:ext cx="1259415" cy="112906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284452" y="4068927"/>
            <a:ext cx="5620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MANNHEIM				MUNICH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581864" y="4654399"/>
            <a:ext cx="1359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Markplat</a:t>
            </a:r>
            <a:endParaRPr lang="en-US" strike="sngStrike" dirty="0" smtClean="0"/>
          </a:p>
          <a:p>
            <a:r>
              <a:rPr lang="en-US" strike="sngStrike" dirty="0" smtClean="0"/>
              <a:t>Marketplace</a:t>
            </a:r>
            <a:endParaRPr lang="en-US" strike="sngStrike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2506192" y="4814810"/>
            <a:ext cx="1894545" cy="636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349361" y="4530592"/>
            <a:ext cx="2139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CHEKCPIOTN CHALEI</a:t>
            </a:r>
          </a:p>
          <a:p>
            <a:r>
              <a:rPr lang="en-US" dirty="0" smtClean="0"/>
              <a:t>(</a:t>
            </a:r>
            <a:r>
              <a:rPr lang="en-US" strike="sngStrike" dirty="0" err="1" smtClean="0"/>
              <a:t>Ghoeoi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michal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kito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374536" y="4438259"/>
            <a:ext cx="2889765" cy="112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7912638" y="3672293"/>
            <a:ext cx="1213006" cy="615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680960" y="3802675"/>
            <a:ext cx="231678" cy="467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025992" y="5535546"/>
            <a:ext cx="18428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</a:p>
          <a:p>
            <a:r>
              <a:rPr lang="en-US" dirty="0" smtClean="0"/>
              <a:t>AVAILBILTIY.CPVA.</a:t>
            </a:r>
          </a:p>
          <a:p>
            <a:r>
              <a:rPr lang="en-US" strike="sngStrike" dirty="0" smtClean="0"/>
              <a:t>Bald/bald/bald</a:t>
            </a:r>
          </a:p>
          <a:p>
            <a:r>
              <a:rPr lang="en-US" strike="sngStrike" dirty="0" smtClean="0"/>
              <a:t>[x] no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020895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0" y="1574594"/>
            <a:ext cx="2085975" cy="2133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5505" y="1445345"/>
            <a:ext cx="400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FBI:WHITE COLOR CRIME: TECHNOLOGY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862318" y="1943537"/>
            <a:ext cx="327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trike="sngStrike" dirty="0" smtClean="0"/>
              <a:t>Screen hangs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93065" y="3273120"/>
            <a:ext cx="5236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@meja0016 ➜ .../bin/echo/WEB-INF/classes (main) $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93065" y="2788962"/>
            <a:ext cx="1030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mv Echo.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93065" y="3774242"/>
            <a:ext cx="532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:</a:t>
            </a:r>
            <a:r>
              <a:rPr lang="en-US" dirty="0" err="1"/>
              <a:t>wq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593065" y="4333619"/>
            <a:ext cx="74837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@meja0016 ➜ .../echo/WEB-INF/classes/echo (main) $ mv ../*.java 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36780" y="2263698"/>
            <a:ext cx="276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Google </a:t>
            </a:r>
            <a:r>
              <a:rPr lang="en-US" strike="sngStrike" dirty="0" err="1" smtClean="0"/>
              <a:t>Ghcoeho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; </a:t>
            </a:r>
            <a:r>
              <a:rPr lang="en-US" strike="sngStrike" dirty="0" err="1" smtClean="0"/>
              <a:t>jan</a:t>
            </a:r>
            <a:r>
              <a:rPr lang="en-US" strike="sngStrike" dirty="0" smtClean="0"/>
              <a:t> l3 )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7304049" y="1943537"/>
            <a:ext cx="39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</a:t>
            </a:r>
            <a:r>
              <a:rPr lang="en-US" strike="sngStrike" dirty="0" smtClean="0"/>
              <a:t>checking database </a:t>
            </a:r>
            <a:r>
              <a:rPr lang="en-US" dirty="0" err="1" smtClean="0"/>
              <a:t>Moutaivn</a:t>
            </a:r>
            <a:r>
              <a:rPr lang="en-US" dirty="0" smtClean="0"/>
              <a:t> View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264" y="2367980"/>
            <a:ext cx="841963" cy="84196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9634654" y="2470047"/>
            <a:ext cx="1425068" cy="5584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28700" y="4949190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Lots of </a:t>
            </a:r>
            <a:r>
              <a:rPr lang="en-US" strike="sngStrike" dirty="0" err="1" smtClean="0"/>
              <a:t>mney</a:t>
            </a:r>
            <a:r>
              <a:rPr lang="en-US" strike="sngStrike" dirty="0" smtClean="0"/>
              <a:t> </a:t>
            </a:r>
          </a:p>
          <a:p>
            <a:r>
              <a:rPr lang="en-US" dirty="0" smtClean="0"/>
              <a:t>Court </a:t>
            </a:r>
            <a:r>
              <a:rPr lang="en-US" dirty="0" err="1" smtClean="0"/>
              <a:t>Laoughing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28700" y="4581462"/>
            <a:ext cx="4610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HOMCPE:LUX:</a:t>
            </a:r>
            <a:r>
              <a:rPr lang="en-US" strike="sngStrike" dirty="0" err="1" smtClean="0"/>
              <a:t>siri.apple.accnetuer.damiler.roth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1988820" y="4333619"/>
            <a:ext cx="128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NAVY(</a:t>
            </a:r>
            <a:r>
              <a:rPr lang="en-US" strike="sngStrike" dirty="0" err="1" smtClean="0"/>
              <a:t>squa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74365" y="4235535"/>
            <a:ext cx="422391" cy="44401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757058" y="4333619"/>
            <a:ext cx="1186292" cy="247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862318" y="3958908"/>
            <a:ext cx="650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Kirschbaumer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kischbaum;rechlung</a:t>
            </a:r>
            <a:r>
              <a:rPr lang="en-US" strike="sngStrike" dirty="0" smtClean="0"/>
              <a:t> HOCMP:CHANLOR:MAINSTREET</a:t>
            </a:r>
            <a:endParaRPr lang="en-US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762" y="5466664"/>
            <a:ext cx="1285823" cy="97184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39" y="5466664"/>
            <a:ext cx="1169678" cy="116967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057650" y="5952585"/>
            <a:ext cx="3897630" cy="98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721939" y="5016842"/>
            <a:ext cx="3500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White and Chinse </a:t>
            </a:r>
            <a:r>
              <a:rPr lang="en-US" strike="sngStrike" dirty="0" err="1" smtClean="0"/>
              <a:t>Griflfined</a:t>
            </a:r>
            <a:r>
              <a:rPr lang="en-US" strike="sngStrike" dirty="0" smtClean="0"/>
              <a:t>? </a:t>
            </a:r>
            <a:r>
              <a:rPr lang="en-US" strike="sngStrike" dirty="0" err="1" smtClean="0"/>
              <a:t>Ashco</a:t>
            </a:r>
            <a:endParaRPr lang="en-US" strike="sngStrike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6006465" y="5330031"/>
            <a:ext cx="89535" cy="33317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41781" y="4832176"/>
            <a:ext cx="1350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Lost in </a:t>
            </a:r>
            <a:r>
              <a:rPr lang="en-US" strike="sngStrike" dirty="0" err="1" smtClean="0"/>
              <a:t>ther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3696756" y="4143574"/>
            <a:ext cx="2309709" cy="1323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3226" y="982410"/>
            <a:ext cx="398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PENGONS VIERING MARY(</a:t>
            </a:r>
            <a:r>
              <a:rPr lang="en-US" strike="sngStrike" dirty="0" err="1" smtClean="0"/>
              <a:t>kirshcbaumer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852209" y="1271575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Guy </a:t>
            </a:r>
            <a:r>
              <a:rPr lang="en-US" sz="800" strike="sngStrike" dirty="0" err="1" smtClean="0"/>
              <a:t>maryies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suripon</a:t>
            </a:r>
            <a:endParaRPr lang="en-US" sz="800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4067907" y="6559429"/>
            <a:ext cx="5587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@meja0016 ➜ .../echo/WEB-INF/classes/echo (main) $ ls</a:t>
            </a:r>
          </a:p>
        </p:txBody>
      </p:sp>
    </p:spTree>
    <p:extLst>
      <p:ext uri="{BB962C8B-B14F-4D97-AF65-F5344CB8AC3E}">
        <p14:creationId xmlns:p14="http://schemas.microsoft.com/office/powerpoint/2010/main" val="17187244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0" y="1574594"/>
            <a:ext cx="2085975" cy="2133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85505" y="1445345"/>
            <a:ext cx="400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FBI:WHITE COLOR CRIME: TECHNOLOGY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862318" y="1943537"/>
            <a:ext cx="32770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trike="sngStrike" dirty="0" smtClean="0"/>
              <a:t>Screen hangs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36780" y="2263698"/>
            <a:ext cx="276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Google </a:t>
            </a:r>
            <a:r>
              <a:rPr lang="en-US" strike="sngStrike" dirty="0" err="1" smtClean="0"/>
              <a:t>Ghcoeho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; </a:t>
            </a:r>
            <a:r>
              <a:rPr lang="en-US" strike="sngStrike" dirty="0" err="1" smtClean="0"/>
              <a:t>jan</a:t>
            </a:r>
            <a:r>
              <a:rPr lang="en-US" strike="sngStrike" dirty="0" smtClean="0"/>
              <a:t> l3 )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7304049" y="1943537"/>
            <a:ext cx="39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</a:t>
            </a:r>
            <a:r>
              <a:rPr lang="en-US" strike="sngStrike" dirty="0" smtClean="0"/>
              <a:t>checking database </a:t>
            </a:r>
            <a:r>
              <a:rPr lang="en-US" dirty="0" err="1" smtClean="0"/>
              <a:t>Moutaivn</a:t>
            </a:r>
            <a:r>
              <a:rPr lang="en-US" dirty="0" smtClean="0"/>
              <a:t> View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264" y="2367980"/>
            <a:ext cx="841963" cy="84196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9634654" y="2470047"/>
            <a:ext cx="1425068" cy="5584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3226" y="982410"/>
            <a:ext cx="398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PENGONS VIERING MARY(</a:t>
            </a:r>
            <a:r>
              <a:rPr lang="en-US" strike="sngStrike" dirty="0" err="1" smtClean="0"/>
              <a:t>kirshcbaumer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852209" y="1271575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Guy </a:t>
            </a:r>
            <a:r>
              <a:rPr lang="en-US" sz="800" strike="sngStrike" dirty="0" err="1" smtClean="0"/>
              <a:t>maryies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suripon</a:t>
            </a:r>
            <a:endParaRPr lang="en-US" sz="800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3676650" y="33850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@meja0016 ➜ .../www/</a:t>
            </a:r>
            <a:r>
              <a:rPr lang="en-US" dirty="0" err="1"/>
              <a:t>appserver</a:t>
            </a:r>
            <a:r>
              <a:rPr lang="en-US" dirty="0"/>
              <a:t>/bin/echo (main) $ </a:t>
            </a:r>
            <a:r>
              <a:rPr lang="en-US" dirty="0" err="1"/>
              <a:t>rm</a:t>
            </a:r>
            <a:r>
              <a:rPr lang="en-US" dirty="0"/>
              <a:t> -</a:t>
            </a:r>
            <a:r>
              <a:rPr lang="en-US" dirty="0" err="1"/>
              <a:t>rf</a:t>
            </a:r>
            <a:r>
              <a:rPr lang="en-US" dirty="0"/>
              <a:t> output/</a:t>
            </a:r>
            <a:r>
              <a:rPr lang="en-US" dirty="0" err="1"/>
              <a:t>tput</a:t>
            </a:r>
            <a:endParaRPr lang="en-US" dirty="0"/>
          </a:p>
        </p:txBody>
      </p:sp>
      <p:cxnSp>
        <p:nvCxnSpPr>
          <p:cNvPr id="4" name="Straight Arrow Connector 3"/>
          <p:cNvCxnSpPr>
            <a:endCxn id="24" idx="1"/>
          </p:cNvCxnSpPr>
          <p:nvPr/>
        </p:nvCxnSpPr>
        <p:spPr>
          <a:xfrm>
            <a:off x="6835140" y="1725930"/>
            <a:ext cx="468909" cy="402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724650" y="1271575"/>
            <a:ext cx="4469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V8 google </a:t>
            </a:r>
            <a:r>
              <a:rPr lang="en-US" dirty="0" err="1" smtClean="0"/>
              <a:t>c++</a:t>
            </a:r>
            <a:r>
              <a:rPr lang="en-US" dirty="0" smtClean="0"/>
              <a:t> </a:t>
            </a:r>
            <a:r>
              <a:rPr lang="en-US" dirty="0" err="1" smtClean="0"/>
              <a:t>javscprta</a:t>
            </a:r>
            <a:r>
              <a:rPr lang="en-US" dirty="0" smtClean="0"/>
              <a:t> ( L3 IBM / </a:t>
            </a:r>
            <a:r>
              <a:rPr lang="en-US" dirty="0" err="1" smtClean="0"/>
              <a:t>googl</a:t>
            </a:r>
            <a:r>
              <a:rPr lang="en-US" dirty="0" smtClean="0"/>
              <a:t> l3 </a:t>
            </a:r>
            <a:r>
              <a:rPr lang="en-US" dirty="0" err="1" smtClean="0"/>
              <a:t>dr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nonPIceIdnetiTheft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593" y="1351742"/>
            <a:ext cx="323969" cy="32396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062264" y="1351742"/>
            <a:ext cx="997458" cy="135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804464" y="1426968"/>
            <a:ext cx="2076646" cy="60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932420" y="4320540"/>
            <a:ext cx="45540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 </a:t>
            </a:r>
            <a:r>
              <a:rPr lang="en-US" dirty="0" err="1" smtClean="0"/>
              <a:t>famlly</a:t>
            </a:r>
            <a:r>
              <a:rPr lang="en-US" dirty="0" smtClean="0"/>
              <a:t> room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thesids</a:t>
            </a:r>
            <a:r>
              <a:rPr lang="en-US" dirty="0" smtClean="0"/>
              <a:t>/ never </a:t>
            </a:r>
            <a:r>
              <a:rPr lang="en-US" dirty="0" err="1" smtClean="0"/>
              <a:t>nused</a:t>
            </a:r>
            <a:endParaRPr lang="en-US" dirty="0" smtClean="0"/>
          </a:p>
          <a:p>
            <a:r>
              <a:rPr lang="en-US" strike="sngStrike" dirty="0" err="1" smtClean="0"/>
              <a:t>Ddr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mrmoery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infinor</a:t>
            </a:r>
            <a:r>
              <a:rPr lang="en-US" strike="sngStrike" dirty="0" smtClean="0"/>
              <a:t> raceway </a:t>
            </a:r>
            <a:r>
              <a:rPr lang="en-US" dirty="0" err="1" smtClean="0"/>
              <a:t>nonPociAusione</a:t>
            </a:r>
            <a:endParaRPr lang="en-US" dirty="0" smtClean="0"/>
          </a:p>
          <a:p>
            <a:r>
              <a:rPr lang="en-US" dirty="0" err="1" smtClean="0"/>
              <a:t>Vggg.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12" name="Rectangle 11"/>
          <p:cNvSpPr/>
          <p:nvPr/>
        </p:nvSpPr>
        <p:spPr>
          <a:xfrm>
            <a:off x="765810" y="3806190"/>
            <a:ext cx="1732955" cy="411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65810" y="4217670"/>
            <a:ext cx="1732955" cy="857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manic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91667" y="5243870"/>
            <a:ext cx="1732955" cy="8572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biloar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857250" y="4994910"/>
            <a:ext cx="0" cy="0"/>
          </a:xfrm>
          <a:custGeom>
            <a:avLst/>
            <a:gdLst>
              <a:gd name="connsiteX0" fmla="*/ 0 w 0"/>
              <a:gd name="connsiteY0" fmla="*/ 0 h 0"/>
              <a:gd name="connsiteX1" fmla="*/ 0 w 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914400" y="4526280"/>
            <a:ext cx="1543050" cy="480060"/>
          </a:xfrm>
          <a:custGeom>
            <a:avLst/>
            <a:gdLst>
              <a:gd name="connsiteX0" fmla="*/ 0 w 1543050"/>
              <a:gd name="connsiteY0" fmla="*/ 480060 h 480060"/>
              <a:gd name="connsiteX1" fmla="*/ 34290 w 1543050"/>
              <a:gd name="connsiteY1" fmla="*/ 354330 h 480060"/>
              <a:gd name="connsiteX2" fmla="*/ 45720 w 1543050"/>
              <a:gd name="connsiteY2" fmla="*/ 320040 h 480060"/>
              <a:gd name="connsiteX3" fmla="*/ 57150 w 1543050"/>
              <a:gd name="connsiteY3" fmla="*/ 262890 h 480060"/>
              <a:gd name="connsiteX4" fmla="*/ 68580 w 1543050"/>
              <a:gd name="connsiteY4" fmla="*/ 228600 h 480060"/>
              <a:gd name="connsiteX5" fmla="*/ 91440 w 1543050"/>
              <a:gd name="connsiteY5" fmla="*/ 137160 h 480060"/>
              <a:gd name="connsiteX6" fmla="*/ 114300 w 1543050"/>
              <a:gd name="connsiteY6" fmla="*/ 91440 h 480060"/>
              <a:gd name="connsiteX7" fmla="*/ 125730 w 1543050"/>
              <a:gd name="connsiteY7" fmla="*/ 57150 h 480060"/>
              <a:gd name="connsiteX8" fmla="*/ 148590 w 1543050"/>
              <a:gd name="connsiteY8" fmla="*/ 22860 h 480060"/>
              <a:gd name="connsiteX9" fmla="*/ 171450 w 1543050"/>
              <a:gd name="connsiteY9" fmla="*/ 57150 h 480060"/>
              <a:gd name="connsiteX10" fmla="*/ 194310 w 1543050"/>
              <a:gd name="connsiteY10" fmla="*/ 274320 h 480060"/>
              <a:gd name="connsiteX11" fmla="*/ 217170 w 1543050"/>
              <a:gd name="connsiteY11" fmla="*/ 320040 h 480060"/>
              <a:gd name="connsiteX12" fmla="*/ 285750 w 1543050"/>
              <a:gd name="connsiteY12" fmla="*/ 354330 h 480060"/>
              <a:gd name="connsiteX13" fmla="*/ 342900 w 1543050"/>
              <a:gd name="connsiteY13" fmla="*/ 297180 h 480060"/>
              <a:gd name="connsiteX14" fmla="*/ 411480 w 1543050"/>
              <a:gd name="connsiteY14" fmla="*/ 320040 h 480060"/>
              <a:gd name="connsiteX15" fmla="*/ 445770 w 1543050"/>
              <a:gd name="connsiteY15" fmla="*/ 354330 h 480060"/>
              <a:gd name="connsiteX16" fmla="*/ 468630 w 1543050"/>
              <a:gd name="connsiteY16" fmla="*/ 388620 h 480060"/>
              <a:gd name="connsiteX17" fmla="*/ 571500 w 1543050"/>
              <a:gd name="connsiteY17" fmla="*/ 445770 h 480060"/>
              <a:gd name="connsiteX18" fmla="*/ 685800 w 1543050"/>
              <a:gd name="connsiteY18" fmla="*/ 422910 h 480060"/>
              <a:gd name="connsiteX19" fmla="*/ 731520 w 1543050"/>
              <a:gd name="connsiteY19" fmla="*/ 400050 h 480060"/>
              <a:gd name="connsiteX20" fmla="*/ 777240 w 1543050"/>
              <a:gd name="connsiteY20" fmla="*/ 388620 h 480060"/>
              <a:gd name="connsiteX21" fmla="*/ 811530 w 1543050"/>
              <a:gd name="connsiteY21" fmla="*/ 377190 h 480060"/>
              <a:gd name="connsiteX22" fmla="*/ 925830 w 1543050"/>
              <a:gd name="connsiteY22" fmla="*/ 377190 h 480060"/>
              <a:gd name="connsiteX23" fmla="*/ 960120 w 1543050"/>
              <a:gd name="connsiteY23" fmla="*/ 354330 h 480060"/>
              <a:gd name="connsiteX24" fmla="*/ 1108710 w 1543050"/>
              <a:gd name="connsiteY24" fmla="*/ 354330 h 480060"/>
              <a:gd name="connsiteX25" fmla="*/ 1177290 w 1543050"/>
              <a:gd name="connsiteY25" fmla="*/ 308610 h 480060"/>
              <a:gd name="connsiteX26" fmla="*/ 1200150 w 1543050"/>
              <a:gd name="connsiteY26" fmla="*/ 274320 h 480060"/>
              <a:gd name="connsiteX27" fmla="*/ 1223010 w 1543050"/>
              <a:gd name="connsiteY27" fmla="*/ 160020 h 480060"/>
              <a:gd name="connsiteX28" fmla="*/ 1245870 w 1543050"/>
              <a:gd name="connsiteY28" fmla="*/ 0 h 480060"/>
              <a:gd name="connsiteX29" fmla="*/ 1257300 w 1543050"/>
              <a:gd name="connsiteY29" fmla="*/ 182880 h 480060"/>
              <a:gd name="connsiteX30" fmla="*/ 1280160 w 1543050"/>
              <a:gd name="connsiteY30" fmla="*/ 400050 h 480060"/>
              <a:gd name="connsiteX31" fmla="*/ 1314450 w 1543050"/>
              <a:gd name="connsiteY31" fmla="*/ 388620 h 480060"/>
              <a:gd name="connsiteX32" fmla="*/ 1394460 w 1543050"/>
              <a:gd name="connsiteY32" fmla="*/ 365760 h 480060"/>
              <a:gd name="connsiteX33" fmla="*/ 1508760 w 1543050"/>
              <a:gd name="connsiteY33" fmla="*/ 377190 h 480060"/>
              <a:gd name="connsiteX34" fmla="*/ 1543050 w 1543050"/>
              <a:gd name="connsiteY34" fmla="*/ 388620 h 480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543050" h="480060">
                <a:moveTo>
                  <a:pt x="0" y="480060"/>
                </a:moveTo>
                <a:cubicBezTo>
                  <a:pt x="41296" y="376820"/>
                  <a:pt x="8385" y="470904"/>
                  <a:pt x="34290" y="354330"/>
                </a:cubicBezTo>
                <a:cubicBezTo>
                  <a:pt x="36904" y="342569"/>
                  <a:pt x="42798" y="331729"/>
                  <a:pt x="45720" y="320040"/>
                </a:cubicBezTo>
                <a:cubicBezTo>
                  <a:pt x="50432" y="301193"/>
                  <a:pt x="52438" y="281737"/>
                  <a:pt x="57150" y="262890"/>
                </a:cubicBezTo>
                <a:cubicBezTo>
                  <a:pt x="60072" y="251201"/>
                  <a:pt x="65410" y="240224"/>
                  <a:pt x="68580" y="228600"/>
                </a:cubicBezTo>
                <a:cubicBezTo>
                  <a:pt x="76847" y="198289"/>
                  <a:pt x="77389" y="165261"/>
                  <a:pt x="91440" y="137160"/>
                </a:cubicBezTo>
                <a:cubicBezTo>
                  <a:pt x="99060" y="121920"/>
                  <a:pt x="107588" y="107101"/>
                  <a:pt x="114300" y="91440"/>
                </a:cubicBezTo>
                <a:cubicBezTo>
                  <a:pt x="119046" y="80366"/>
                  <a:pt x="120342" y="67926"/>
                  <a:pt x="125730" y="57150"/>
                </a:cubicBezTo>
                <a:cubicBezTo>
                  <a:pt x="131873" y="44863"/>
                  <a:pt x="140970" y="34290"/>
                  <a:pt x="148590" y="22860"/>
                </a:cubicBezTo>
                <a:cubicBezTo>
                  <a:pt x="156210" y="34290"/>
                  <a:pt x="169063" y="43622"/>
                  <a:pt x="171450" y="57150"/>
                </a:cubicBezTo>
                <a:cubicBezTo>
                  <a:pt x="179060" y="100276"/>
                  <a:pt x="174283" y="214239"/>
                  <a:pt x="194310" y="274320"/>
                </a:cubicBezTo>
                <a:cubicBezTo>
                  <a:pt x="199698" y="290484"/>
                  <a:pt x="206262" y="306950"/>
                  <a:pt x="217170" y="320040"/>
                </a:cubicBezTo>
                <a:cubicBezTo>
                  <a:pt x="234214" y="340493"/>
                  <a:pt x="262346" y="346529"/>
                  <a:pt x="285750" y="354330"/>
                </a:cubicBezTo>
                <a:cubicBezTo>
                  <a:pt x="295910" y="339090"/>
                  <a:pt x="317500" y="297180"/>
                  <a:pt x="342900" y="297180"/>
                </a:cubicBezTo>
                <a:cubicBezTo>
                  <a:pt x="366997" y="297180"/>
                  <a:pt x="411480" y="320040"/>
                  <a:pt x="411480" y="320040"/>
                </a:cubicBezTo>
                <a:cubicBezTo>
                  <a:pt x="422910" y="331470"/>
                  <a:pt x="435422" y="341912"/>
                  <a:pt x="445770" y="354330"/>
                </a:cubicBezTo>
                <a:cubicBezTo>
                  <a:pt x="454564" y="364883"/>
                  <a:pt x="458292" y="379574"/>
                  <a:pt x="468630" y="388620"/>
                </a:cubicBezTo>
                <a:cubicBezTo>
                  <a:pt x="517002" y="430946"/>
                  <a:pt x="524403" y="430071"/>
                  <a:pt x="571500" y="445770"/>
                </a:cubicBezTo>
                <a:cubicBezTo>
                  <a:pt x="595204" y="441819"/>
                  <a:pt x="658519" y="433141"/>
                  <a:pt x="685800" y="422910"/>
                </a:cubicBezTo>
                <a:cubicBezTo>
                  <a:pt x="701754" y="416927"/>
                  <a:pt x="715566" y="406033"/>
                  <a:pt x="731520" y="400050"/>
                </a:cubicBezTo>
                <a:cubicBezTo>
                  <a:pt x="746229" y="394534"/>
                  <a:pt x="762135" y="392936"/>
                  <a:pt x="777240" y="388620"/>
                </a:cubicBezTo>
                <a:cubicBezTo>
                  <a:pt x="788825" y="385310"/>
                  <a:pt x="800100" y="381000"/>
                  <a:pt x="811530" y="377190"/>
                </a:cubicBezTo>
                <a:cubicBezTo>
                  <a:pt x="865419" y="386172"/>
                  <a:pt x="878088" y="397651"/>
                  <a:pt x="925830" y="377190"/>
                </a:cubicBezTo>
                <a:cubicBezTo>
                  <a:pt x="938456" y="371779"/>
                  <a:pt x="948690" y="361950"/>
                  <a:pt x="960120" y="354330"/>
                </a:cubicBezTo>
                <a:cubicBezTo>
                  <a:pt x="1017660" y="373510"/>
                  <a:pt x="1023975" y="380810"/>
                  <a:pt x="1108710" y="354330"/>
                </a:cubicBezTo>
                <a:cubicBezTo>
                  <a:pt x="1134934" y="346135"/>
                  <a:pt x="1177290" y="308610"/>
                  <a:pt x="1177290" y="308610"/>
                </a:cubicBezTo>
                <a:cubicBezTo>
                  <a:pt x="1184910" y="297180"/>
                  <a:pt x="1194007" y="286607"/>
                  <a:pt x="1200150" y="274320"/>
                </a:cubicBezTo>
                <a:cubicBezTo>
                  <a:pt x="1215571" y="243477"/>
                  <a:pt x="1220001" y="187099"/>
                  <a:pt x="1223010" y="160020"/>
                </a:cubicBezTo>
                <a:cubicBezTo>
                  <a:pt x="1239704" y="9770"/>
                  <a:pt x="1219937" y="77798"/>
                  <a:pt x="1245870" y="0"/>
                </a:cubicBezTo>
                <a:cubicBezTo>
                  <a:pt x="1296321" y="100902"/>
                  <a:pt x="1251099" y="-9352"/>
                  <a:pt x="1257300" y="182880"/>
                </a:cubicBezTo>
                <a:cubicBezTo>
                  <a:pt x="1259647" y="255632"/>
                  <a:pt x="1272540" y="327660"/>
                  <a:pt x="1280160" y="400050"/>
                </a:cubicBezTo>
                <a:cubicBezTo>
                  <a:pt x="1291590" y="396240"/>
                  <a:pt x="1302865" y="391930"/>
                  <a:pt x="1314450" y="388620"/>
                </a:cubicBezTo>
                <a:cubicBezTo>
                  <a:pt x="1414915" y="359916"/>
                  <a:pt x="1312244" y="393165"/>
                  <a:pt x="1394460" y="365760"/>
                </a:cubicBezTo>
                <a:cubicBezTo>
                  <a:pt x="1432560" y="369570"/>
                  <a:pt x="1470915" y="371368"/>
                  <a:pt x="1508760" y="377190"/>
                </a:cubicBezTo>
                <a:cubicBezTo>
                  <a:pt x="1520668" y="379022"/>
                  <a:pt x="1543050" y="388620"/>
                  <a:pt x="1543050" y="3886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2" idx="1"/>
          </p:cNvCxnSpPr>
          <p:nvPr/>
        </p:nvCxnSpPr>
        <p:spPr>
          <a:xfrm flipH="1">
            <a:off x="1188720" y="3708194"/>
            <a:ext cx="2487930" cy="818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7727" y="1554935"/>
            <a:ext cx="288256" cy="37466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21384" y="1590411"/>
            <a:ext cx="413269" cy="413269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9154015" y="1574594"/>
            <a:ext cx="1180364" cy="3376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0209453" y="1581601"/>
            <a:ext cx="16450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it never rains in southern </a:t>
            </a:r>
            <a:r>
              <a:rPr lang="en-US" sz="800" strike="sngStrike" dirty="0" smtClean="0"/>
              <a:t>California</a:t>
            </a:r>
          </a:p>
          <a:p>
            <a:r>
              <a:rPr lang="en-US" sz="800" strike="sngStrike" dirty="0" err="1"/>
              <a:t>graysky</a:t>
            </a:r>
            <a:r>
              <a:rPr lang="en-US" sz="800" strike="sngStrike" dirty="0"/>
              <a:t> song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9701059" y="2553925"/>
            <a:ext cx="1425068" cy="5584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213172" y="1915333"/>
            <a:ext cx="2525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HOMICDI:SUNSTORK</a:t>
            </a:r>
            <a:r>
              <a:rPr lang="en-US" sz="800" dirty="0" smtClean="0"/>
              <a:t>:MUSICK(Band, </a:t>
            </a:r>
            <a:r>
              <a:rPr lang="en-US" sz="800" strike="sngStrike" dirty="0" smtClean="0"/>
              <a:t>crime does not pay</a:t>
            </a:r>
            <a:endParaRPr lang="en-US" sz="800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10816567" y="1729080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BLACK: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sitti</a:t>
            </a:r>
            <a:r>
              <a:rPr lang="en-US" sz="800" strike="sngStrike" dirty="0" smtClean="0"/>
              <a:t> at home </a:t>
            </a:r>
            <a:r>
              <a:rPr lang="en-US" sz="800" strike="sngStrike" dirty="0" err="1" smtClean="0"/>
              <a:t>napster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avg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progrmming</a:t>
            </a:r>
            <a:endParaRPr lang="en-US" sz="800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10774623" y="1895570"/>
            <a:ext cx="963599" cy="24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492823" y="1944333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47053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310509" y="3498111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729716" y="4327451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804837" y="6485860"/>
            <a:ext cx="287079" cy="25518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61498" y="5029200"/>
            <a:ext cx="32161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the Court “</a:t>
            </a:r>
            <a:r>
              <a:rPr lang="en-US" dirty="0" err="1" smtClean="0"/>
              <a:t>Beamtenbeldiugn</a:t>
            </a:r>
            <a:r>
              <a:rPr lang="en-US" dirty="0" smtClean="0"/>
              <a:t>”</a:t>
            </a:r>
          </a:p>
          <a:p>
            <a:r>
              <a:rPr lang="en-US" dirty="0"/>
              <a:t>§</a:t>
            </a:r>
            <a:r>
              <a:rPr lang="en-US" dirty="0" err="1" smtClean="0"/>
              <a:t>SexAbuse</a:t>
            </a:r>
            <a:r>
              <a:rPr lang="en-US" dirty="0" smtClean="0"/>
              <a:t> PREA </a:t>
            </a:r>
          </a:p>
          <a:p>
            <a:r>
              <a:rPr lang="en-US" dirty="0" smtClean="0"/>
              <a:t>[x] no</a:t>
            </a:r>
          </a:p>
          <a:p>
            <a:r>
              <a:rPr lang="en-US" dirty="0" smtClean="0"/>
              <a:t>Slide 2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6539023" y="6613451"/>
            <a:ext cx="923260" cy="127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 rot="20142966">
            <a:off x="4033282" y="2939087"/>
            <a:ext cx="4125433" cy="498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69642" y="2492185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896208" y="4210493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39023" y="1935126"/>
            <a:ext cx="5988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michala,sex</a:t>
            </a:r>
            <a:r>
              <a:rPr lang="en-US" strike="sngStrike" dirty="0" smtClean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city,DEA</a:t>
            </a:r>
            <a:r>
              <a:rPr lang="en-US" dirty="0" smtClean="0"/>
              <a:t>(</a:t>
            </a:r>
            <a:r>
              <a:rPr lang="en-US" dirty="0" err="1" smtClean="0"/>
              <a:t>mdma,java</a:t>
            </a:r>
            <a:r>
              <a:rPr lang="en-US" dirty="0" smtClean="0"/>
              <a:t> </a:t>
            </a:r>
            <a:r>
              <a:rPr lang="en-US" dirty="0" err="1" smtClean="0"/>
              <a:t>nonPoceJakarta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err="1" smtClean="0"/>
              <a:t>Evos</a:t>
            </a:r>
            <a:r>
              <a:rPr lang="en-US" dirty="0" smtClean="0"/>
              <a:t> </a:t>
            </a:r>
            <a:r>
              <a:rPr lang="en-US" dirty="0" err="1" smtClean="0"/>
              <a:t>Girlfridn</a:t>
            </a:r>
            <a:r>
              <a:rPr lang="en-US" dirty="0" smtClean="0"/>
              <a:t> </a:t>
            </a:r>
            <a:r>
              <a:rPr lang="en-US" dirty="0" err="1" smtClean="0"/>
              <a:t>logacil</a:t>
            </a:r>
            <a:endParaRPr lang="en-US" dirty="0" smtClean="0"/>
          </a:p>
          <a:p>
            <a:r>
              <a:rPr lang="en-US" strike="sngStrike" dirty="0" smtClean="0"/>
              <a:t>Don’t </a:t>
            </a:r>
            <a:r>
              <a:rPr lang="en-US" strike="sngStrike" dirty="0" err="1" smtClean="0"/>
              <a:t>pyt</a:t>
            </a:r>
            <a:r>
              <a:rPr lang="en-US" strike="sngStrike" dirty="0" smtClean="0"/>
              <a:t> hand on head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040" y="1716739"/>
            <a:ext cx="1469756" cy="16159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34543" y="17961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2000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887286" y="1711593"/>
            <a:ext cx="350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1D8723.Californai.</a:t>
            </a:r>
            <a:r>
              <a:rPr lang="en-US" strike="sngStrike" dirty="0" smtClean="0"/>
              <a:t>marx</a:t>
            </a:r>
            <a:r>
              <a:rPr lang="en-US" dirty="0" smtClean="0"/>
              <a:t>-Spain.</a:t>
            </a:r>
            <a:r>
              <a:rPr lang="en-US" strike="sngStrike" dirty="0" smtClean="0"/>
              <a:t>marx</a:t>
            </a:r>
            <a:endParaRPr lang="en-US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980714" y="2383971"/>
            <a:ext cx="2648061" cy="108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4" idx="0"/>
          </p:cNvCxnSpPr>
          <p:nvPr/>
        </p:nvCxnSpPr>
        <p:spPr>
          <a:xfrm>
            <a:off x="9533080" y="1935126"/>
            <a:ext cx="808349" cy="318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568543" y="2601686"/>
            <a:ext cx="328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Evo</a:t>
            </a:r>
            <a:r>
              <a:rPr lang="en-US" dirty="0" smtClean="0"/>
              <a:t> is from </a:t>
            </a:r>
            <a:r>
              <a:rPr lang="en-US" dirty="0" err="1" smtClean="0"/>
              <a:t>Jakaarta</a:t>
            </a:r>
            <a:endParaRPr lang="en-US" dirty="0" smtClean="0"/>
          </a:p>
          <a:p>
            <a:r>
              <a:rPr lang="en-US" dirty="0" err="1" smtClean="0"/>
              <a:t>Griflre</a:t>
            </a:r>
            <a:r>
              <a:rPr lang="en-US" dirty="0" smtClean="0"/>
              <a:t> </a:t>
            </a:r>
            <a:r>
              <a:rPr lang="en-US" dirty="0" err="1" smtClean="0"/>
              <a:t>nonPioceIdnetTheft</a:t>
            </a:r>
            <a:r>
              <a:rPr lang="en-US" dirty="0" smtClean="0"/>
              <a:t>(</a:t>
            </a:r>
            <a:r>
              <a:rPr lang="en-US" sz="800" strike="sngStrike" dirty="0" smtClean="0"/>
              <a:t>sex and city)</a:t>
            </a:r>
            <a:endParaRPr lang="en-US" sz="800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372600" y="2754086"/>
            <a:ext cx="2547257" cy="104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3" y="3778811"/>
            <a:ext cx="1865376" cy="109728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28874" y="4069385"/>
            <a:ext cx="4972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</a:t>
            </a:r>
          </a:p>
          <a:p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545849" y="498199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64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36702"/>
            <a:ext cx="12192000" cy="261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91191" y="1613216"/>
            <a:ext cx="1626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HAMBMLEOTN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1158" y="124388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of England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00" y="1982549"/>
            <a:ext cx="4195152" cy="32409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622" y="1873404"/>
            <a:ext cx="5995378" cy="25569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46687" y="1119644"/>
            <a:ext cx="54048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INTENRATIONAL</a:t>
            </a:r>
            <a:endParaRPr lang="en-US" sz="6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899165" y="4735804"/>
            <a:ext cx="2441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BLACK: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sitti</a:t>
            </a:r>
            <a:r>
              <a:rPr lang="en-US" sz="800" strike="sngStrike" dirty="0" smtClean="0"/>
              <a:t> at home </a:t>
            </a:r>
            <a:r>
              <a:rPr lang="en-US" sz="800" strike="sngStrike" dirty="0" err="1" smtClean="0"/>
              <a:t>napster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avg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progrmming</a:t>
            </a:r>
            <a:endParaRPr lang="en-US" sz="800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559" y="5410603"/>
            <a:ext cx="1324845" cy="51678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7795260" y="5223510"/>
            <a:ext cx="1545535" cy="8115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761214" y="4766120"/>
            <a:ext cx="5226347" cy="1679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717" y="5410603"/>
            <a:ext cx="717251" cy="53724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9575326" y="5273461"/>
            <a:ext cx="1545535" cy="8115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584448" y="5356060"/>
            <a:ext cx="12856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Peter North</a:t>
            </a:r>
          </a:p>
          <a:p>
            <a:r>
              <a:rPr lang="en-US" sz="800" strike="sngStrike" dirty="0" err="1" smtClean="0"/>
              <a:t>Porno,saunders:fly</a:t>
            </a:r>
            <a:r>
              <a:rPr lang="en-US" sz="800" strike="sngStrike" dirty="0" smtClean="0"/>
              <a:t>/oh</a:t>
            </a:r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6824528" y="4432764"/>
            <a:ext cx="357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GOD.HOEMCP:PETER:HOMCE:JEUSE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057666" y="6037810"/>
            <a:ext cx="25701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Kim</a:t>
            </a:r>
            <a:r>
              <a:rPr lang="en-US" dirty="0" err="1" smtClean="0"/>
              <a:t>:KINGnpPociMajojcea</a:t>
            </a:r>
            <a:endParaRPr lang="en-US" dirty="0" smtClean="0"/>
          </a:p>
          <a:p>
            <a:r>
              <a:rPr lang="en-US" sz="800" strike="sngStrike" dirty="0" err="1" smtClean="0"/>
              <a:t>Juergd</a:t>
            </a:r>
            <a:r>
              <a:rPr lang="en-US" sz="800" strike="sngStrike" dirty="0" smtClean="0"/>
              <a:t> drew, not met</a:t>
            </a:r>
          </a:p>
          <a:p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71" y="5646060"/>
            <a:ext cx="603133" cy="56265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 flipV="1">
            <a:off x="6951312" y="5675336"/>
            <a:ext cx="840742" cy="4780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846121" y="6142756"/>
            <a:ext cx="1891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FEDERLA BANK (</a:t>
            </a:r>
            <a:r>
              <a:rPr lang="en-US" sz="800" strike="sngStrike" dirty="0" err="1" smtClean="0"/>
              <a:t>ndertake</a:t>
            </a:r>
            <a:r>
              <a:rPr lang="en-US" sz="800" dirty="0" smtClean="0"/>
              <a:t> Baden </a:t>
            </a:r>
            <a:r>
              <a:rPr lang="en-US" sz="800" dirty="0" err="1" smtClean="0"/>
              <a:t>Badne</a:t>
            </a:r>
            <a:r>
              <a:rPr lang="en-US" sz="800" dirty="0" smtClean="0"/>
              <a:t>)</a:t>
            </a:r>
          </a:p>
          <a:p>
            <a:r>
              <a:rPr lang="en-US" sz="800" strike="sngStrike" dirty="0" smtClean="0"/>
              <a:t>x/y meet joe at </a:t>
            </a:r>
            <a:r>
              <a:rPr lang="en-US" sz="800" strike="sngStrike" dirty="0" err="1" smtClean="0"/>
              <a:t>markpalte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baden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babden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8079848" y="5314864"/>
            <a:ext cx="10903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3-way boots manager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10012605" y="5000238"/>
            <a:ext cx="121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Real estate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6" y="5118092"/>
            <a:ext cx="926865" cy="608987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6899165" y="4882163"/>
            <a:ext cx="1180683" cy="9022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 flipH="1">
            <a:off x="5262793" y="4918520"/>
            <a:ext cx="1263890" cy="1679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51" y="5897645"/>
            <a:ext cx="413761" cy="62973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 flipV="1">
            <a:off x="5517122" y="5914375"/>
            <a:ext cx="840742" cy="4780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5716414" y="5126432"/>
            <a:ext cx="840742" cy="4780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74913" y="5599739"/>
            <a:ext cx="994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3" name="Right Arrow 32"/>
          <p:cNvSpPr/>
          <p:nvPr/>
        </p:nvSpPr>
        <p:spPr>
          <a:xfrm>
            <a:off x="6379226" y="5406002"/>
            <a:ext cx="751554" cy="6124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2016</a:t>
            </a:r>
            <a:endParaRPr lang="en-US" sz="1050" dirty="0"/>
          </a:p>
        </p:txBody>
      </p:sp>
      <p:sp>
        <p:nvSpPr>
          <p:cNvPr id="34" name="TextBox 33"/>
          <p:cNvSpPr txBox="1"/>
          <p:nvPr/>
        </p:nvSpPr>
        <p:spPr>
          <a:xfrm>
            <a:off x="9597817" y="5159254"/>
            <a:ext cx="2605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Ghco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dr,jo</a:t>
            </a:r>
            <a:r>
              <a:rPr lang="en-US" sz="800" strike="sngStrike" dirty="0" smtClean="0"/>
              <a:t> peter north, </a:t>
            </a:r>
            <a:r>
              <a:rPr lang="en-US" sz="800" strike="sngStrike" dirty="0" err="1" smtClean="0"/>
              <a:t>csoto</a:t>
            </a:r>
            <a:r>
              <a:rPr lang="en-US" sz="800" strike="sngStrike" dirty="0" smtClean="0"/>
              <a:t> go </a:t>
            </a:r>
            <a:r>
              <a:rPr lang="en-US" sz="800" strike="sngStrike" dirty="0" err="1" smtClean="0"/>
              <a:t>norgh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nto</a:t>
            </a:r>
            <a:r>
              <a:rPr lang="en-US" sz="800" strike="sngStrike" dirty="0" smtClean="0"/>
              <a:t> west, </a:t>
            </a:r>
            <a:r>
              <a:rPr lang="en-US" sz="800" strike="sngStrike" dirty="0" err="1" smtClean="0"/>
              <a:t>petshop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5" name="Oval 34"/>
          <p:cNvSpPr/>
          <p:nvPr/>
        </p:nvSpPr>
        <p:spPr>
          <a:xfrm>
            <a:off x="5262793" y="4802096"/>
            <a:ext cx="873992" cy="123294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277815" y="4348976"/>
            <a:ext cx="231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GERMANY.</a:t>
            </a:r>
            <a:r>
              <a:rPr lang="en-US" b="1" strike="sngStrike" dirty="0" smtClean="0"/>
              <a:t>SUSPECT</a:t>
            </a:r>
            <a:endParaRPr lang="en-US" b="1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7203897" y="5691362"/>
            <a:ext cx="840742" cy="4780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181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3226" y="982410"/>
            <a:ext cx="398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PENGONS VIERING MARY(</a:t>
            </a:r>
            <a:r>
              <a:rPr lang="en-US" strike="sngStrike" dirty="0" err="1" smtClean="0"/>
              <a:t>kirshcbaumer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6125170" y="992784"/>
            <a:ext cx="519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ibm-dns:</a:t>
            </a:r>
            <a:r>
              <a:rPr lang="en-US" strike="sngStrike" dirty="0" err="1" smtClean="0"/>
              <a:t>lux</a:t>
            </a:r>
            <a:r>
              <a:rPr lang="en-US" strike="sngStrike" dirty="0"/>
              <a:t>?</a:t>
            </a:r>
            <a:r>
              <a:rPr lang="en-US" strike="sngStrike" dirty="0" smtClean="0"/>
              <a:t>.com  </a:t>
            </a:r>
            <a:r>
              <a:rPr lang="en-US" dirty="0" smtClean="0"/>
              <a:t>Sausalito, California IBM </a:t>
            </a:r>
            <a:r>
              <a:rPr lang="en-US" strike="sngStrike" dirty="0" err="1" smtClean="0"/>
              <a:t>O,Sandra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11551" y="2074127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WINTER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2397512" y="2330605"/>
            <a:ext cx="535259" cy="6146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61300" y="2945264"/>
            <a:ext cx="2722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bruchsal</a:t>
            </a:r>
            <a:r>
              <a:rPr lang="en-US" strike="sngStrike" dirty="0"/>
              <a:t> motocross </a:t>
            </a:r>
            <a:r>
              <a:rPr lang="en-US" strike="sngStrike" dirty="0" err="1"/>
              <a:t>fussbal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4460488" y="1362894"/>
            <a:ext cx="809437" cy="51159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817327" y="1167076"/>
            <a:ext cx="33453" cy="5534807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400479" y="3551544"/>
            <a:ext cx="153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HOMICDE:LUX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890220" y="4803801"/>
            <a:ext cx="2197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HOMCID:LUX</a:t>
            </a:r>
            <a:r>
              <a:rPr lang="en-US" strike="sngStrike" dirty="0" err="1" smtClean="0"/>
              <a:t>:suripon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1919512" y="5173133"/>
            <a:ext cx="2831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AMERICAN-CHAINA</a:t>
            </a:r>
          </a:p>
          <a:p>
            <a:r>
              <a:rPr lang="en-US" dirty="0" smtClean="0"/>
              <a:t>And Thailand</a:t>
            </a:r>
          </a:p>
          <a:p>
            <a:r>
              <a:rPr lang="en-US" dirty="0" smtClean="0"/>
              <a:t>American </a:t>
            </a:r>
            <a:r>
              <a:rPr lang="en-US" dirty="0" err="1" smtClean="0"/>
              <a:t>Workspf</a:t>
            </a:r>
            <a:r>
              <a:rPr lang="en-US" dirty="0" smtClean="0"/>
              <a:t> in </a:t>
            </a:r>
            <a:r>
              <a:rPr lang="en-US" dirty="0" err="1" smtClean="0"/>
              <a:t>Chieae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19512" y="624468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224404" y="3527418"/>
            <a:ext cx="1416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puff </a:t>
            </a:r>
            <a:r>
              <a:rPr lang="en-US" dirty="0" err="1"/>
              <a:t>bruchsla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95" y="3619751"/>
            <a:ext cx="566309" cy="18466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1011058" y="3619751"/>
            <a:ext cx="2914171" cy="923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658095" y="3860304"/>
            <a:ext cx="11673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u="sng" strike="sngStrike" dirty="0">
                <a:solidFill>
                  <a:srgbClr val="202124"/>
                </a:solidFill>
                <a:latin typeface="Google Sans"/>
              </a:rPr>
              <a:t>FKK </a:t>
            </a:r>
            <a:r>
              <a:rPr lang="en-US" sz="800" u="sng" strike="sngStrike" dirty="0" err="1">
                <a:solidFill>
                  <a:srgbClr val="202124"/>
                </a:solidFill>
                <a:latin typeface="Google Sans"/>
              </a:rPr>
              <a:t>Saunaclub</a:t>
            </a:r>
            <a:r>
              <a:rPr lang="en-US" sz="800" u="sng" strike="sngStrike" dirty="0">
                <a:solidFill>
                  <a:srgbClr val="202124"/>
                </a:solidFill>
                <a:latin typeface="Google Sans"/>
              </a:rPr>
              <a:t> Point</a:t>
            </a:r>
            <a:endParaRPr lang="en-US" sz="800" b="0" i="0" u="sng" strike="sngStrike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863" y="4723452"/>
            <a:ext cx="950264" cy="803514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6846849" y="4527395"/>
            <a:ext cx="1661531" cy="11074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6035" y="1362116"/>
            <a:ext cx="11998271" cy="65116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2141034" y="1706137"/>
            <a:ext cx="947854" cy="869795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5945716" y="1960323"/>
            <a:ext cx="62464" cy="423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336131" y="1836492"/>
            <a:ext cx="1213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Baden-Baden - Frankfurt</a:t>
            </a:r>
            <a:endParaRPr 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2932771" y="2988595"/>
            <a:ext cx="13515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HONCE:LUX:</a:t>
            </a:r>
          </a:p>
          <a:p>
            <a:r>
              <a:rPr lang="en-US" sz="800" strike="sngStrike" dirty="0" err="1" smtClean="0"/>
              <a:t>chinesse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restuangt</a:t>
            </a:r>
            <a:endParaRPr lang="en-US" sz="800" strike="sngStrike" dirty="0"/>
          </a:p>
        </p:txBody>
      </p:sp>
      <p:cxnSp>
        <p:nvCxnSpPr>
          <p:cNvPr id="35" name="Straight Connector 34"/>
          <p:cNvCxnSpPr>
            <a:stCxn id="27" idx="1"/>
            <a:endCxn id="27" idx="3"/>
          </p:cNvCxnSpPr>
          <p:nvPr/>
        </p:nvCxnSpPr>
        <p:spPr>
          <a:xfrm>
            <a:off x="126035" y="1687699"/>
            <a:ext cx="11998271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364982" y="1574207"/>
            <a:ext cx="1184943" cy="47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17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3226" y="982410"/>
            <a:ext cx="398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PENGONS VIERING MARY(</a:t>
            </a:r>
            <a:r>
              <a:rPr lang="en-US" strike="sngStrike" dirty="0" err="1" smtClean="0"/>
              <a:t>kirshcbaumer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576" y="3780263"/>
            <a:ext cx="2168846" cy="10384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" y="4739268"/>
            <a:ext cx="1703868" cy="8157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699" y="2247977"/>
            <a:ext cx="3686872" cy="17652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25551" y="401318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1991/2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624045" y="226009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769628" y="324433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32049" y="1738919"/>
            <a:ext cx="4471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HOMCIDE:0.1LUX:COINTOWN:INTENRETOWN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2152" y="5136097"/>
            <a:ext cx="2168846" cy="103840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629556" y="463400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355316" y="3613666"/>
            <a:ext cx="1274103" cy="1389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32143" y="2833107"/>
            <a:ext cx="3725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ate Chinse food</a:t>
            </a:r>
          </a:p>
          <a:p>
            <a:r>
              <a:rPr lang="en-US" strike="sngStrike" dirty="0" smtClean="0"/>
              <a:t>Guy </a:t>
            </a:r>
            <a:r>
              <a:rPr lang="en-US" strike="sngStrike" dirty="0" err="1" smtClean="0"/>
              <a:t>definces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favoure</a:t>
            </a:r>
            <a:r>
              <a:rPr lang="en-US" strike="sngStrike" dirty="0" smtClean="0"/>
              <a:t> chines </a:t>
            </a:r>
            <a:r>
              <a:rPr lang="en-US" strike="sngStrike" dirty="0" err="1" smtClean="0"/>
              <a:t>restrautn</a:t>
            </a:r>
            <a:endParaRPr lang="en-US" strike="sngStrike" dirty="0" smtClean="0"/>
          </a:p>
          <a:p>
            <a:r>
              <a:rPr lang="en-US" strike="sngStrike" dirty="0" smtClean="0"/>
              <a:t>Near freeway</a:t>
            </a:r>
            <a:endParaRPr lang="en-US" strike="sngStrike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629556" y="4197852"/>
            <a:ext cx="1717067" cy="1976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304485" y="4024893"/>
            <a:ext cx="27418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Guy build IPX 4 story house</a:t>
            </a:r>
          </a:p>
          <a:p>
            <a:r>
              <a:rPr lang="en-US" dirty="0" smtClean="0"/>
              <a:t>ATOMCLOCK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745159" y="2583144"/>
            <a:ext cx="1717067" cy="1976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196575" y="2400109"/>
            <a:ext cx="3764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Tim cook guy </a:t>
            </a:r>
            <a:r>
              <a:rPr lang="en-US" strike="sngStrike" dirty="0" err="1" smtClean="0"/>
              <a:t>revew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garbabb</a:t>
            </a:r>
            <a:r>
              <a:rPr lang="en-US" strike="sngStrike" dirty="0" smtClean="0"/>
              <a:t> </a:t>
            </a:r>
            <a:r>
              <a:rPr lang="en-US" dirty="0" smtClean="0"/>
              <a:t>HOC:LUX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123079" y="1411784"/>
            <a:ext cx="1717067" cy="1976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690537" y="1189789"/>
            <a:ext cx="24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Stanphanie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vists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thomas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9123079" y="5186177"/>
            <a:ext cx="1074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WINTER</a:t>
            </a:r>
          </a:p>
          <a:p>
            <a:r>
              <a:rPr lang="en-US" dirty="0" smtClean="0"/>
              <a:t>SOMMER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0622697" y="5184262"/>
            <a:ext cx="535259" cy="6146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10417194" y="4471045"/>
            <a:ext cx="947854" cy="869795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718383" y="5037399"/>
            <a:ext cx="582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motocros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8147606" y="4860662"/>
            <a:ext cx="22666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</a:t>
            </a:r>
            <a:r>
              <a:rPr lang="en-US" dirty="0" smtClean="0"/>
              <a:t>: seasons.com</a:t>
            </a:r>
          </a:p>
          <a:p>
            <a:r>
              <a:rPr lang="en-US" sz="800" dirty="0" smtClean="0"/>
              <a:t>(</a:t>
            </a:r>
            <a:r>
              <a:rPr lang="en-US" sz="800" dirty="0" err="1" smtClean="0"/>
              <a:t>gary</a:t>
            </a:r>
            <a:r>
              <a:rPr lang="en-US" sz="800" dirty="0" smtClean="0"/>
              <a:t>) $3000</a:t>
            </a:r>
            <a:endParaRPr lang="en-US" sz="800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0009488" y="5252843"/>
            <a:ext cx="187924" cy="176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12595" y="1411784"/>
            <a:ext cx="942721" cy="98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408771" y="1410828"/>
            <a:ext cx="942721" cy="988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32" y="1738919"/>
            <a:ext cx="882539" cy="3642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4" y="1706623"/>
            <a:ext cx="882539" cy="36427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32144" y="2283978"/>
            <a:ext cx="11655418" cy="416142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562226" y="1389287"/>
            <a:ext cx="6886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 WINTER our plan, in Summer </a:t>
            </a:r>
            <a:r>
              <a:rPr lang="en-US" strike="sngStrike" dirty="0" err="1" smtClean="0"/>
              <a:t>ou</a:t>
            </a:r>
            <a:r>
              <a:rPr lang="en-US" strike="sngStrike" dirty="0" smtClean="0"/>
              <a:t> plan, </a:t>
            </a:r>
            <a:r>
              <a:rPr lang="en-US" dirty="0" smtClean="0"/>
              <a:t>41.1D8723 </a:t>
            </a:r>
            <a:r>
              <a:rPr lang="en-US" sz="800" strike="sngStrike" dirty="0" smtClean="0"/>
              <a:t>(don’t know </a:t>
            </a:r>
            <a:r>
              <a:rPr lang="en-US" sz="800" strike="sngStrike" dirty="0" err="1" smtClean="0"/>
              <a:t>seosnn</a:t>
            </a:r>
            <a:r>
              <a:rPr lang="en-US" sz="800" strike="sngStrike" dirty="0" smtClean="0"/>
              <a:t> or plants i.e. pine, </a:t>
            </a:r>
            <a:r>
              <a:rPr lang="en-US" sz="800" strike="sngStrike" dirty="0" err="1" smtClean="0"/>
              <a:t>birke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562226" y="1904990"/>
            <a:ext cx="169823" cy="342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217" y="5316321"/>
            <a:ext cx="1244152" cy="59567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932632" y="5031748"/>
            <a:ext cx="1438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MOVED </a:t>
            </a:r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5468735" y="5867838"/>
            <a:ext cx="6537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HOMCIDE:0.1LUX:COINTOWN:INTENRETOWN-&gt;SQ.PENTGON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deere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179555" y="6068221"/>
            <a:ext cx="3923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HOMCID:LUX:VHS</a:t>
            </a:r>
            <a:r>
              <a:rPr lang="en-US" strike="sngStrike" dirty="0"/>
              <a:t>(rental)</a:t>
            </a:r>
            <a:r>
              <a:rPr lang="en-US" strike="sngStrike" dirty="0" err="1"/>
              <a:t>thoas</a:t>
            </a:r>
            <a:r>
              <a:rPr lang="en-US" strike="sngStrike" dirty="0"/>
              <a:t>-is-dieter</a:t>
            </a:r>
            <a:endParaRPr lang="en-US" strike="sngStrike" dirty="0"/>
          </a:p>
        </p:txBody>
      </p:sp>
      <p:sp>
        <p:nvSpPr>
          <p:cNvPr id="49" name="Right Arrow 48"/>
          <p:cNvSpPr/>
          <p:nvPr/>
        </p:nvSpPr>
        <p:spPr>
          <a:xfrm>
            <a:off x="2717" y="852706"/>
            <a:ext cx="739292" cy="155662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638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3226" y="982410"/>
            <a:ext cx="398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PENGONS VIERING MARY(</a:t>
            </a:r>
            <a:r>
              <a:rPr lang="en-US" strike="sngStrike" dirty="0" err="1" smtClean="0"/>
              <a:t>kirshcbaumer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920072" y="2628935"/>
            <a:ext cx="2491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nonPoliceConstioatution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190" y="3338047"/>
            <a:ext cx="2619375" cy="17430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135174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	whole screen hangs  &lt;s&gt;l3 </a:t>
            </a:r>
            <a:r>
              <a:rPr lang="en-US" dirty="0" err="1"/>
              <a:t>ghoe</a:t>
            </a:r>
            <a:r>
              <a:rPr lang="en-US" dirty="0"/>
              <a:t>(</a:t>
            </a:r>
            <a:r>
              <a:rPr lang="en-US" dirty="0" err="1"/>
              <a:t>google,dr</a:t>
            </a:r>
            <a:r>
              <a:rPr lang="en-US" dirty="0"/>
              <a:t>)&lt;/s&gt;</a:t>
            </a:r>
          </a:p>
          <a:p>
            <a:r>
              <a:rPr lang="en-US" dirty="0"/>
              <a:t>	</a:t>
            </a:r>
            <a:r>
              <a:rPr lang="en-US" dirty="0" err="1"/>
              <a:t>Sloviana</a:t>
            </a:r>
            <a:r>
              <a:rPr lang="en-US" dirty="0"/>
              <a:t>, </a:t>
            </a:r>
            <a:r>
              <a:rPr lang="en-US" dirty="0" err="1"/>
              <a:t>nonPoliceConstioatution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Livatina</a:t>
            </a:r>
            <a:r>
              <a:rPr lang="en-US" dirty="0"/>
              <a:t>, </a:t>
            </a:r>
            <a:r>
              <a:rPr lang="en-US" dirty="0" err="1"/>
              <a:t>nonPoliceConstioatution</a:t>
            </a:r>
            <a:endParaRPr lang="en-US" dirty="0"/>
          </a:p>
          <a:p>
            <a:r>
              <a:rPr lang="en-US" dirty="0"/>
              <a:t>	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87" y="3988336"/>
            <a:ext cx="4066013" cy="19467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8486" y="5222655"/>
            <a:ext cx="1504673" cy="11372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47" y="5210791"/>
            <a:ext cx="1219351" cy="12193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721" y="5222655"/>
            <a:ext cx="853580" cy="124914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243447" y="5373110"/>
            <a:ext cx="4360127" cy="836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Jason Meiers Redbook, Tivoli IBM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538224" y="1460810"/>
            <a:ext cx="1215483" cy="12154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006864" y="1384319"/>
            <a:ext cx="780585" cy="791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243190" y="2090406"/>
            <a:ext cx="76832" cy="952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8012151" y="1842072"/>
            <a:ext cx="569128" cy="61373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06864" y="1167076"/>
            <a:ext cx="190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 </a:t>
            </a:r>
            <a:r>
              <a:rPr lang="en-US" strike="sngStrike" dirty="0" smtClean="0"/>
              <a:t>Angie</a:t>
            </a:r>
            <a:r>
              <a:rPr lang="en-US" dirty="0" smtClean="0"/>
              <a:t>, Polish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621945" y="1416577"/>
            <a:ext cx="2593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herion</a:t>
            </a:r>
            <a:r>
              <a:rPr lang="en-US" dirty="0" smtClean="0"/>
              <a:t>, </a:t>
            </a:r>
            <a:r>
              <a:rPr lang="en-US" sz="800" strike="sngStrike" dirty="0" smtClean="0"/>
              <a:t>guy looks like heroin stuffer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384506" y="2642393"/>
            <a:ext cx="63935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Assemd</a:t>
            </a:r>
            <a:r>
              <a:rPr lang="en-US" dirty="0" smtClean="0"/>
              <a:t>: </a:t>
            </a:r>
            <a:r>
              <a:rPr lang="en-US" dirty="0" err="1" smtClean="0"/>
              <a:t>WWI.OLFA.</a:t>
            </a:r>
            <a:r>
              <a:rPr lang="en-US" strike="sngStrike" dirty="0" err="1" smtClean="0"/>
              <a:t>mmarx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thaome</a:t>
            </a:r>
            <a:r>
              <a:rPr lang="en-US" strike="sngStrike" dirty="0" smtClean="0"/>
              <a:t>-is-dieter)</a:t>
            </a:r>
          </a:p>
          <a:p>
            <a:r>
              <a:rPr lang="en-US" strike="sngStrike" dirty="0" err="1" smtClean="0"/>
              <a:t>Shrot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merkel</a:t>
            </a:r>
            <a:r>
              <a:rPr lang="en-US" strike="sngStrike" dirty="0" smtClean="0"/>
              <a:t> uses </a:t>
            </a:r>
            <a:r>
              <a:rPr lang="en-US" dirty="0" err="1" smtClean="0"/>
              <a:t>division</a:t>
            </a:r>
            <a:r>
              <a:rPr lang="en-US" strike="sngStrike" dirty="0" err="1" smtClean="0"/>
              <a:t>.marx</a:t>
            </a:r>
            <a:r>
              <a:rPr lang="en-US" strike="sngStrike" dirty="0" smtClean="0"/>
              <a:t>  WWII with WWI eagle </a:t>
            </a:r>
            <a:r>
              <a:rPr lang="en-US" strike="sngStrike" dirty="0" err="1" smtClean="0"/>
              <a:t>Pozlie</a:t>
            </a:r>
            <a:r>
              <a:rPr lang="en-US" strike="sngStrike" dirty="0" smtClean="0"/>
              <a:t> Hut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0175" y="2021017"/>
            <a:ext cx="628651" cy="82391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9326880" y="2138022"/>
            <a:ext cx="1535685" cy="6755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9326880" y="2176056"/>
            <a:ext cx="1535685" cy="3248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164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3226" y="982410"/>
            <a:ext cx="398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PENGONS VIERING MARY(</a:t>
            </a:r>
            <a:r>
              <a:rPr lang="en-US" strike="sngStrike" dirty="0" err="1" smtClean="0"/>
              <a:t>kirshcbaumer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033" y="2831491"/>
            <a:ext cx="2909702" cy="13745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768" y="5352469"/>
            <a:ext cx="405332" cy="35695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715838" y="5428332"/>
            <a:ext cx="1015889" cy="2810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881" y="4454911"/>
            <a:ext cx="652769" cy="89755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7390" y="4446866"/>
            <a:ext cx="1949953" cy="90560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404881" y="4134639"/>
            <a:ext cx="256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WWI( </a:t>
            </a:r>
            <a:r>
              <a:rPr lang="en-US" strike="sngStrike" dirty="0" err="1" smtClean="0"/>
              <a:t>pasthrough</a:t>
            </a:r>
            <a:r>
              <a:rPr lang="en-US" strike="sngStrike" dirty="0" smtClean="0"/>
              <a:t> kp.org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244645" y="4646262"/>
            <a:ext cx="915509" cy="4097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25" y="4979554"/>
            <a:ext cx="593768" cy="44877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907761" y="4924035"/>
            <a:ext cx="915509" cy="4097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90835" y="4586356"/>
            <a:ext cx="2004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Thomas-is-</a:t>
            </a:r>
            <a:r>
              <a:rPr lang="en-US" strike="sngStrike" dirty="0" err="1" smtClean="0"/>
              <a:t>dr.dieter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71" y="2831491"/>
            <a:ext cx="1730999" cy="173099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>
            <a:off x="2631688" y="2831491"/>
            <a:ext cx="1237785" cy="80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83473" y="1717288"/>
            <a:ext cx="4327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Miami </a:t>
            </a:r>
            <a:r>
              <a:rPr lang="en-US" strike="sngStrike" dirty="0" smtClean="0"/>
              <a:t>Ports</a:t>
            </a:r>
          </a:p>
          <a:p>
            <a:r>
              <a:rPr lang="en-US" dirty="0" err="1" smtClean="0"/>
              <a:t>Apple.touch.money.employe.Thaoms</a:t>
            </a:r>
            <a:r>
              <a:rPr lang="en-US" dirty="0" smtClean="0"/>
              <a:t> </a:t>
            </a:r>
            <a:r>
              <a:rPr lang="en-US" dirty="0" err="1" smtClean="0"/>
              <a:t>Bagely</a:t>
            </a:r>
            <a:endParaRPr lang="en-US" dirty="0"/>
          </a:p>
        </p:txBody>
      </p:sp>
      <p:cxnSp>
        <p:nvCxnSpPr>
          <p:cNvPr id="31" name="Straight Connector 30"/>
          <p:cNvCxnSpPr>
            <a:endCxn id="29" idx="3"/>
          </p:cNvCxnSpPr>
          <p:nvPr/>
        </p:nvCxnSpPr>
        <p:spPr>
          <a:xfrm flipV="1">
            <a:off x="947854" y="2040454"/>
            <a:ext cx="4963470" cy="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95415" y="1450282"/>
            <a:ext cx="209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LARRY.MIAMA </a:t>
            </a:r>
            <a:r>
              <a:rPr lang="en-US" strike="sngStrike" dirty="0" err="1" smtClean="0"/>
              <a:t>Platja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462" y="4321892"/>
            <a:ext cx="547230" cy="364157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7817462" y="3925229"/>
            <a:ext cx="802431" cy="15031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6159665" y="2720898"/>
            <a:ext cx="1032796" cy="2810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 rot="20598351">
            <a:off x="6288688" y="2599996"/>
            <a:ext cx="585248" cy="30040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H="1" flipV="1">
            <a:off x="6068128" y="2486722"/>
            <a:ext cx="1112367" cy="3378819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069873" y="2363619"/>
            <a:ext cx="5185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Sacramento</a:t>
            </a:r>
          </a:p>
          <a:p>
            <a:r>
              <a:rPr lang="en-US" dirty="0" err="1" smtClean="0"/>
              <a:t>Washtonton</a:t>
            </a:r>
            <a:r>
              <a:rPr lang="en-US" dirty="0" smtClean="0"/>
              <a:t> DC</a:t>
            </a:r>
          </a:p>
          <a:p>
            <a:r>
              <a:rPr lang="en-US" dirty="0" err="1" smtClean="0"/>
              <a:t>Constition</a:t>
            </a:r>
            <a:r>
              <a:rPr lang="en-US" dirty="0" smtClean="0"/>
              <a:t> Town(</a:t>
            </a:r>
            <a:r>
              <a:rPr lang="en-US" dirty="0" err="1" smtClean="0"/>
              <a:t>kalrrueh</a:t>
            </a:r>
            <a:r>
              <a:rPr lang="en-US" dirty="0" smtClean="0"/>
              <a:t>) to </a:t>
            </a:r>
            <a:r>
              <a:rPr lang="en-US" dirty="0" err="1" smtClean="0"/>
              <a:t>Whtiehoeu</a:t>
            </a:r>
            <a:r>
              <a:rPr lang="en-US" dirty="0" smtClean="0"/>
              <a:t>(LARRY) B-10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478859" y="1717288"/>
            <a:ext cx="293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nonPoiceIniteutpsLgoia.</a:t>
            </a:r>
            <a:r>
              <a:rPr lang="en-US" strike="sngStrike" dirty="0" err="1" smtClean="0"/>
              <a:t>pipes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9706640" y="1831307"/>
            <a:ext cx="2485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s.e.w</a:t>
            </a:r>
            <a:r>
              <a:rPr lang="en-US" dirty="0" smtClean="0"/>
              <a:t>. </a:t>
            </a:r>
            <a:r>
              <a:rPr lang="en-US" dirty="0" err="1" smtClean="0"/>
              <a:t>thomast</a:t>
            </a:r>
            <a:r>
              <a:rPr lang="en-US" dirty="0" smtClean="0"/>
              <a:t> RED</a:t>
            </a:r>
          </a:p>
          <a:p>
            <a:r>
              <a:rPr lang="en-US" dirty="0" smtClean="0"/>
              <a:t>Pipes   </a:t>
            </a:r>
            <a:r>
              <a:rPr lang="en-US" dirty="0" err="1" smtClean="0"/>
              <a:t>ma,simon,yang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zetcher</a:t>
            </a:r>
            <a:r>
              <a:rPr lang="en-US" dirty="0" smtClean="0"/>
              <a:t> RED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10459844" y="1634948"/>
            <a:ext cx="947854" cy="1190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8" idx="0"/>
          </p:cNvCxnSpPr>
          <p:nvPr/>
        </p:nvCxnSpPr>
        <p:spPr>
          <a:xfrm>
            <a:off x="10949320" y="1831307"/>
            <a:ext cx="636797" cy="993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1121030" y="1831307"/>
            <a:ext cx="580889" cy="3988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1630344" y="2408819"/>
            <a:ext cx="580889" cy="3988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9511990" y="2230116"/>
            <a:ext cx="827364" cy="256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522450" y="1328676"/>
            <a:ext cx="266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GOV.Schw</a:t>
            </a:r>
            <a:r>
              <a:rPr lang="en-US" dirty="0" smtClean="0"/>
              <a:t>.(</a:t>
            </a:r>
            <a:r>
              <a:rPr lang="en-US" dirty="0" err="1" smtClean="0"/>
              <a:t>erb</a:t>
            </a:r>
            <a:r>
              <a:rPr lang="en-US" dirty="0" smtClean="0"/>
              <a:t>(</a:t>
            </a:r>
            <a:r>
              <a:rPr lang="en-US" dirty="0" err="1" smtClean="0"/>
              <a:t>trnal</a:t>
            </a:r>
            <a:r>
              <a:rPr lang="en-US" dirty="0" smtClean="0"/>
              <a:t>)trust)</a:t>
            </a:r>
            <a:endParaRPr lang="en-US" dirty="0"/>
          </a:p>
        </p:txBody>
      </p:sp>
      <p:cxnSp>
        <p:nvCxnSpPr>
          <p:cNvPr id="59" name="Straight Connector 58"/>
          <p:cNvCxnSpPr>
            <a:endCxn id="57" idx="3"/>
          </p:cNvCxnSpPr>
          <p:nvPr/>
        </p:nvCxnSpPr>
        <p:spPr>
          <a:xfrm>
            <a:off x="10459844" y="1513342"/>
            <a:ext cx="172557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48" idx="1"/>
          </p:cNvCxnSpPr>
          <p:nvPr/>
        </p:nvCxnSpPr>
        <p:spPr>
          <a:xfrm flipV="1">
            <a:off x="9706640" y="1901954"/>
            <a:ext cx="753204" cy="391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880752" y="1124730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Fraeomework</a:t>
            </a:r>
            <a:r>
              <a:rPr lang="en-US" strike="sngStrike" dirty="0" smtClean="0"/>
              <a:t> pipes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H="1">
            <a:off x="8364692" y="1122974"/>
            <a:ext cx="864716" cy="24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8517092" y="1275374"/>
            <a:ext cx="864716" cy="24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8669492" y="1427774"/>
            <a:ext cx="864716" cy="24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8821892" y="1580174"/>
            <a:ext cx="864716" cy="245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561950" y="1195173"/>
            <a:ext cx="950040" cy="85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725870" y="1135619"/>
            <a:ext cx="950040" cy="85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987147" y="1002565"/>
            <a:ext cx="1114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Chinese </a:t>
            </a:r>
            <a:r>
              <a:rPr lang="en-US" sz="800" strike="sngStrike" dirty="0" err="1" smtClean="0"/>
              <a:t>Elektro</a:t>
            </a:r>
            <a:r>
              <a:rPr lang="en-US" sz="800" strike="sngStrike" dirty="0" smtClean="0"/>
              <a:t> motor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2788431" y="2428623"/>
            <a:ext cx="174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 ( </a:t>
            </a:r>
            <a:r>
              <a:rPr lang="en-US" strike="sngStrike" dirty="0" err="1" smtClean="0"/>
              <a:t>malkom</a:t>
            </a:r>
            <a:r>
              <a:rPr lang="en-US" strike="sngStrike" dirty="0" smtClean="0"/>
              <a:t> x)</a:t>
            </a:r>
            <a:endParaRPr lang="en-US" strike="sngStrike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343393" y="2540014"/>
            <a:ext cx="678473" cy="859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3312746" y="2686785"/>
            <a:ext cx="632120" cy="1850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3770282" y="2591896"/>
            <a:ext cx="1366510" cy="2655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478859" y="5787483"/>
            <a:ext cx="4751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INTERUPTS CREATING LOUD NOICES AT CPATIOLS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9641450" y="5440180"/>
            <a:ext cx="85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LOGICL</a:t>
            </a:r>
            <a:endParaRPr lang="en-US" dirty="0"/>
          </a:p>
        </p:txBody>
      </p:sp>
      <p:cxnSp>
        <p:nvCxnSpPr>
          <p:cNvPr id="82" name="Straight Arrow Connector 81"/>
          <p:cNvCxnSpPr>
            <a:endCxn id="45" idx="2"/>
          </p:cNvCxnSpPr>
          <p:nvPr/>
        </p:nvCxnSpPr>
        <p:spPr>
          <a:xfrm flipH="1" flipV="1">
            <a:off x="9662667" y="3286949"/>
            <a:ext cx="676687" cy="2065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0214517" y="3819261"/>
            <a:ext cx="1822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Angle(</a:t>
            </a:r>
            <a:r>
              <a:rPr lang="en-US" dirty="0" err="1" smtClean="0"/>
              <a:t>vggg.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85" name="Straight Connector 84"/>
          <p:cNvCxnSpPr>
            <a:stCxn id="83" idx="1"/>
          </p:cNvCxnSpPr>
          <p:nvPr/>
        </p:nvCxnSpPr>
        <p:spPr>
          <a:xfrm>
            <a:off x="10214517" y="4003927"/>
            <a:ext cx="734803" cy="98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9379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36702"/>
            <a:ext cx="12192000" cy="26190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9555" y="3940914"/>
            <a:ext cx="7659800" cy="272789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55521" y="2917437"/>
            <a:ext cx="1626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HAMBMLEOTN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21" y="1546296"/>
            <a:ext cx="1014649" cy="129367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86843" y="1655097"/>
            <a:ext cx="4565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41.Califonair Native Spanish Speaker ( </a:t>
            </a:r>
            <a:r>
              <a:rPr lang="en-US" dirty="0" err="1" smtClean="0"/>
              <a:t>german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nonPoliceChartLogia.noNpolceiInteupLgoial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11158" y="124388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of England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639" y="1449507"/>
            <a:ext cx="1118616" cy="13716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955521" y="2928073"/>
            <a:ext cx="113270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47" y="1449507"/>
            <a:ext cx="1703625" cy="131613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727436" y="2274615"/>
            <a:ext cx="877420" cy="63690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803898" y="2288022"/>
            <a:ext cx="877420" cy="63690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000" y="4468283"/>
            <a:ext cx="1099329" cy="167315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947" y="4061088"/>
            <a:ext cx="926865" cy="6089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576" y="1455072"/>
            <a:ext cx="1633293" cy="121868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803898" y="4560849"/>
            <a:ext cx="2596902" cy="15805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283007" y="4362630"/>
            <a:ext cx="2596902" cy="15805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400737" y="4548498"/>
            <a:ext cx="2596902" cy="15805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464" y="3885474"/>
            <a:ext cx="2619375" cy="174307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7698506" y="4029014"/>
            <a:ext cx="522153" cy="8904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43250" y="4061088"/>
            <a:ext cx="3923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HOMCID:LUX:VHS</a:t>
            </a:r>
            <a:r>
              <a:rPr lang="en-US" strike="sngStrike" dirty="0" smtClean="0"/>
              <a:t>(rental)</a:t>
            </a:r>
            <a:r>
              <a:rPr lang="en-US" strike="sngStrike" dirty="0" err="1" smtClean="0"/>
              <a:t>thoas</a:t>
            </a:r>
            <a:r>
              <a:rPr lang="en-US" strike="sngStrike" dirty="0" smtClean="0"/>
              <a:t>-is-dieter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818472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3226" y="982410"/>
            <a:ext cx="398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PENGONS VIERING MARY(</a:t>
            </a:r>
            <a:r>
              <a:rPr lang="en-US" strike="sngStrike" dirty="0" err="1" smtClean="0"/>
              <a:t>kirshcbaumer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6125170" y="992784"/>
            <a:ext cx="519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ibm-dns:</a:t>
            </a:r>
            <a:r>
              <a:rPr lang="en-US" strike="sngStrike" dirty="0" err="1" smtClean="0"/>
              <a:t>lux</a:t>
            </a:r>
            <a:r>
              <a:rPr lang="en-US" strike="sngStrike" dirty="0"/>
              <a:t>?</a:t>
            </a:r>
            <a:r>
              <a:rPr lang="en-US" strike="sngStrike" dirty="0" smtClean="0"/>
              <a:t>.com  </a:t>
            </a:r>
            <a:r>
              <a:rPr lang="en-US" dirty="0" smtClean="0"/>
              <a:t>Sausalito, California IBM </a:t>
            </a:r>
            <a:r>
              <a:rPr lang="en-US" strike="sngStrike" dirty="0" err="1" smtClean="0"/>
              <a:t>O,Sandra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11551" y="2074127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WINTER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2397512" y="2330605"/>
            <a:ext cx="535259" cy="6146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61300" y="2945264"/>
            <a:ext cx="2722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bruchsal</a:t>
            </a:r>
            <a:r>
              <a:rPr lang="en-US" strike="sngStrike" dirty="0"/>
              <a:t> motocross </a:t>
            </a:r>
            <a:r>
              <a:rPr lang="en-US" strike="sngStrike" dirty="0" err="1"/>
              <a:t>fussbal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4460488" y="1362894"/>
            <a:ext cx="809437" cy="51159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817327" y="1167076"/>
            <a:ext cx="33453" cy="5534807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400479" y="3551544"/>
            <a:ext cx="153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HOMICDE:LUX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890220" y="4803801"/>
            <a:ext cx="2197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HOMCID:LUX</a:t>
            </a:r>
            <a:r>
              <a:rPr lang="en-US" strike="sngStrike" dirty="0" err="1" smtClean="0"/>
              <a:t>:suripon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1628879" y="5247243"/>
            <a:ext cx="2831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AMERICAN-CHAINA</a:t>
            </a:r>
          </a:p>
          <a:p>
            <a:r>
              <a:rPr lang="en-US" dirty="0" smtClean="0"/>
              <a:t>And Thailand</a:t>
            </a:r>
          </a:p>
          <a:p>
            <a:r>
              <a:rPr lang="en-US" dirty="0" smtClean="0"/>
              <a:t>American </a:t>
            </a:r>
            <a:r>
              <a:rPr lang="en-US" dirty="0" err="1" smtClean="0"/>
              <a:t>Workspf</a:t>
            </a:r>
            <a:r>
              <a:rPr lang="en-US" dirty="0" smtClean="0"/>
              <a:t> in </a:t>
            </a:r>
            <a:r>
              <a:rPr lang="en-US" dirty="0" err="1" smtClean="0"/>
              <a:t>Chieae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19512" y="624468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224404" y="3527418"/>
            <a:ext cx="1416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puff </a:t>
            </a:r>
            <a:r>
              <a:rPr lang="en-US" dirty="0" err="1"/>
              <a:t>bruchsla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95" y="3619751"/>
            <a:ext cx="566309" cy="18466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1011058" y="3619751"/>
            <a:ext cx="2914171" cy="923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658095" y="3860304"/>
            <a:ext cx="11673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u="sng" strike="sngStrike" dirty="0">
                <a:solidFill>
                  <a:srgbClr val="202124"/>
                </a:solidFill>
                <a:latin typeface="Google Sans"/>
              </a:rPr>
              <a:t>FKK </a:t>
            </a:r>
            <a:r>
              <a:rPr lang="en-US" sz="800" u="sng" strike="sngStrike" dirty="0" err="1">
                <a:solidFill>
                  <a:srgbClr val="202124"/>
                </a:solidFill>
                <a:latin typeface="Google Sans"/>
              </a:rPr>
              <a:t>Saunaclub</a:t>
            </a:r>
            <a:r>
              <a:rPr lang="en-US" sz="800" u="sng" strike="sngStrike" dirty="0">
                <a:solidFill>
                  <a:srgbClr val="202124"/>
                </a:solidFill>
                <a:latin typeface="Google Sans"/>
              </a:rPr>
              <a:t> Point</a:t>
            </a:r>
            <a:endParaRPr lang="en-US" sz="800" b="0" i="0" u="sng" strike="sngStrike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863" y="4723452"/>
            <a:ext cx="950264" cy="803514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6846849" y="4527395"/>
            <a:ext cx="1661531" cy="11074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6035" y="1362116"/>
            <a:ext cx="11998271" cy="65116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2141034" y="1706137"/>
            <a:ext cx="947854" cy="869795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5945716" y="1960323"/>
            <a:ext cx="62464" cy="423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336131" y="1836492"/>
            <a:ext cx="1213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Baden-Baden - Frankfurt</a:t>
            </a:r>
            <a:endParaRPr 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2932771" y="2988595"/>
            <a:ext cx="13515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HONCE:LUX:</a:t>
            </a:r>
          </a:p>
          <a:p>
            <a:r>
              <a:rPr lang="en-US" sz="800" strike="sngStrike" dirty="0" err="1" smtClean="0"/>
              <a:t>chinesse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restuangt</a:t>
            </a:r>
            <a:endParaRPr lang="en-US" sz="800" strike="sngStrike" dirty="0"/>
          </a:p>
        </p:txBody>
      </p:sp>
      <p:cxnSp>
        <p:nvCxnSpPr>
          <p:cNvPr id="35" name="Straight Connector 34"/>
          <p:cNvCxnSpPr>
            <a:stCxn id="27" idx="1"/>
            <a:endCxn id="27" idx="3"/>
          </p:cNvCxnSpPr>
          <p:nvPr/>
        </p:nvCxnSpPr>
        <p:spPr>
          <a:xfrm>
            <a:off x="126035" y="1687699"/>
            <a:ext cx="11998271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364982" y="1574207"/>
            <a:ext cx="1184943" cy="47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A5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623068" y="5257494"/>
            <a:ext cx="2357221" cy="313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11014" y="5578836"/>
            <a:ext cx="2357221" cy="313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491581" y="5900178"/>
            <a:ext cx="2902701" cy="15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3397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3226" y="982410"/>
            <a:ext cx="398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PENGONS VIERING MARY(</a:t>
            </a:r>
            <a:r>
              <a:rPr lang="en-US" strike="sngStrike" dirty="0" err="1" smtClean="0"/>
              <a:t>kirshcbaumer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4460488" y="1362894"/>
            <a:ext cx="809437" cy="51159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817327" y="1167076"/>
            <a:ext cx="33453" cy="5534807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8709" y="1739590"/>
            <a:ext cx="20826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VICE PRESEN TORT</a:t>
            </a:r>
          </a:p>
          <a:p>
            <a:r>
              <a:rPr lang="en-US" sz="800" strike="sngStrike" dirty="0" err="1" smtClean="0"/>
              <a:t>Mnaule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Amrican</a:t>
            </a:r>
            <a:r>
              <a:rPr lang="en-US" sz="800" strike="sngStrike" dirty="0" smtClean="0"/>
              <a:t> Pie – Net </a:t>
            </a:r>
            <a:r>
              <a:rPr lang="en-US" sz="800" strike="sngStrike" dirty="0" err="1" smtClean="0"/>
              <a:t>evan</a:t>
            </a:r>
            <a:r>
              <a:rPr lang="en-US" sz="800" strike="sngStrike" dirty="0" smtClean="0"/>
              <a:t> the fag called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2065438" y="31446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567" y="2232033"/>
            <a:ext cx="926865" cy="60898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5865541" y="1862254"/>
            <a:ext cx="230458" cy="1282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6211229" y="1639229"/>
            <a:ext cx="446049" cy="1505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165" y="2178121"/>
            <a:ext cx="1280016" cy="716809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7311165" y="1639229"/>
            <a:ext cx="1271239" cy="19626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501619" y="1705452"/>
            <a:ext cx="1271239" cy="19626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6434253" y="4103649"/>
            <a:ext cx="1706137" cy="5018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434253" y="4354551"/>
            <a:ext cx="0" cy="853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8140390" y="4354551"/>
            <a:ext cx="0" cy="925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6718270" y="3722869"/>
            <a:ext cx="981625" cy="1331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6705157" y="3784650"/>
            <a:ext cx="13112" cy="577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7675986" y="3784650"/>
            <a:ext cx="74996" cy="569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7103327" y="3784650"/>
            <a:ext cx="610157" cy="17798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cpva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6491526" y="3289167"/>
            <a:ext cx="3494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Kirshcbaumer,siri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tnal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cherrysuce</a:t>
            </a:r>
            <a:r>
              <a:rPr lang="en-US" strike="sngStrike" dirty="0" smtClean="0"/>
              <a:t>)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9051137" y="5379793"/>
            <a:ext cx="1869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michal</a:t>
            </a:r>
            <a:r>
              <a:rPr lang="en-US" strike="sngStrike" dirty="0"/>
              <a:t> </a:t>
            </a:r>
            <a:r>
              <a:rPr lang="en-US" strike="sngStrike" dirty="0" err="1"/>
              <a:t>jason</a:t>
            </a:r>
            <a:r>
              <a:rPr lang="en-US" strike="sngStrike" dirty="0"/>
              <a:t> .com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125073" y="1007494"/>
            <a:ext cx="476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take house </a:t>
            </a:r>
            <a:r>
              <a:rPr lang="en-US" strike="sngStrike" dirty="0" err="1" smtClean="0"/>
              <a:t>udner</a:t>
            </a:r>
            <a:r>
              <a:rPr lang="en-US" strike="sngStrike" dirty="0" smtClean="0"/>
              <a:t> / </a:t>
            </a:r>
            <a:r>
              <a:rPr lang="en-US" strike="sngStrike" dirty="0" err="1" smtClean="0"/>
              <a:t>untehaue</a:t>
            </a:r>
            <a:endParaRPr lang="en-US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5865541" y="1088457"/>
            <a:ext cx="1788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 (C5)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257892" y="6333445"/>
            <a:ext cx="205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2:06:PM </a:t>
            </a:r>
            <a:r>
              <a:rPr lang="en-US" strike="sngStrike" dirty="0" err="1" smtClean="0"/>
              <a:t>Mototcyel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7103327" y="1167076"/>
            <a:ext cx="843457" cy="195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691534" y="1523575"/>
            <a:ext cx="586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ATOMBIBIOM(FBI:KIDNAPPIGN:PENTONG:KINDERGARNTER)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497672" y="2851912"/>
            <a:ext cx="50846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MANUALE</a:t>
            </a:r>
          </a:p>
          <a:p>
            <a:r>
              <a:rPr lang="en-US" strike="sngStrike" dirty="0" smtClean="0"/>
              <a:t>ARRIEC</a:t>
            </a:r>
            <a:br>
              <a:rPr lang="en-US" strike="sngStrike" dirty="0" smtClean="0"/>
            </a:br>
            <a:r>
              <a:rPr lang="en-US" strike="sngStrike" dirty="0" smtClean="0"/>
              <a:t>FINALLY</a:t>
            </a:r>
          </a:p>
          <a:p>
            <a:r>
              <a:rPr lang="en-US" strike="sngStrike" dirty="0" smtClean="0"/>
              <a:t>AT DJ</a:t>
            </a:r>
          </a:p>
          <a:p>
            <a:r>
              <a:rPr lang="en-US" strike="sngStrike" dirty="0" smtClean="0"/>
              <a:t>Stands </a:t>
            </a:r>
            <a:r>
              <a:rPr lang="en-US" strike="sngStrike" dirty="0" err="1" smtClean="0"/>
              <a:t>nex</a:t>
            </a:r>
            <a:r>
              <a:rPr lang="en-US" strike="sngStrike" dirty="0" smtClean="0"/>
              <a:t> to gay </a:t>
            </a:r>
            <a:r>
              <a:rPr lang="en-US" strike="sngStrike" dirty="0" err="1" smtClean="0"/>
              <a:t>baarteng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WWI.</a:t>
            </a:r>
            <a:r>
              <a:rPr lang="en-US" sz="800" strike="sngStrike" dirty="0" err="1" smtClean="0"/>
              <a:t>mar</a:t>
            </a:r>
            <a:r>
              <a:rPr lang="en-US" sz="800" strike="sngStrike" dirty="0" smtClean="0"/>
              <a:t>(Jerome)a </a:t>
            </a:r>
            <a:r>
              <a:rPr lang="en-US" sz="800" strike="sngStrike" dirty="0" err="1" smtClean="0"/>
              <a:t>nad</a:t>
            </a:r>
            <a:r>
              <a:rPr lang="en-US" sz="800" strike="sngStrike" dirty="0" smtClean="0"/>
              <a:t> gay </a:t>
            </a:r>
            <a:r>
              <a:rPr lang="en-US" sz="800" strike="sngStrike" dirty="0" err="1" smtClean="0"/>
              <a:t>silvesufer</a:t>
            </a:r>
            <a:r>
              <a:rPr lang="en-US" sz="800" strike="sngStrike" dirty="0" smtClean="0"/>
              <a:t> other side</a:t>
            </a:r>
            <a:endParaRPr lang="en-US" sz="800" strike="sngStrike" dirty="0"/>
          </a:p>
        </p:txBody>
      </p:sp>
      <p:sp>
        <p:nvSpPr>
          <p:cNvPr id="66" name="Oval 65"/>
          <p:cNvSpPr/>
          <p:nvPr/>
        </p:nvSpPr>
        <p:spPr>
          <a:xfrm>
            <a:off x="5691534" y="4354551"/>
            <a:ext cx="289236" cy="3200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584713" y="4674554"/>
            <a:ext cx="478188" cy="6022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532907" y="4893195"/>
            <a:ext cx="858544" cy="2301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757354" y="4860604"/>
            <a:ext cx="383080" cy="14242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>
            <a:endCxn id="67" idx="4"/>
          </p:cNvCxnSpPr>
          <p:nvPr/>
        </p:nvCxnSpPr>
        <p:spPr>
          <a:xfrm>
            <a:off x="5778240" y="5019868"/>
            <a:ext cx="45567" cy="25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497672" y="4674554"/>
            <a:ext cx="893779" cy="5330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314994" y="2178121"/>
            <a:ext cx="1051266" cy="71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289721" y="1739590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20DM</a:t>
            </a:r>
          </a:p>
          <a:p>
            <a:r>
              <a:rPr lang="en-US" sz="800" strike="sngStrike" dirty="0" err="1" smtClean="0"/>
              <a:t>Umlimted</a:t>
            </a:r>
            <a:r>
              <a:rPr lang="en-US" sz="800" strike="sngStrike" dirty="0" smtClean="0"/>
              <a:t> bier</a:t>
            </a:r>
            <a:endParaRPr lang="en-US" sz="800" strike="sngStrike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1783080" y="4893195"/>
            <a:ext cx="844006" cy="1347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958501" y="2095263"/>
            <a:ext cx="2435282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IPX </a:t>
            </a:r>
            <a:r>
              <a:rPr lang="en-US" sz="800" strike="sngStrike" dirty="0" smtClean="0"/>
              <a:t>American pie</a:t>
            </a:r>
          </a:p>
          <a:p>
            <a:r>
              <a:rPr lang="en-US" sz="800" strike="sngStrike" dirty="0"/>
              <a:t>	</a:t>
            </a:r>
            <a:r>
              <a:rPr lang="en-US" sz="800" strike="sngStrike" dirty="0" smtClean="0"/>
              <a:t>green </a:t>
            </a:r>
            <a:r>
              <a:rPr lang="en-US" sz="800" strike="sngStrike" dirty="0" err="1" smtClean="0"/>
              <a:t>craislist</a:t>
            </a:r>
            <a:r>
              <a:rPr lang="en-US" sz="800" strike="sngStrike" dirty="0" smtClean="0"/>
              <a:t> tamgroup.com/</a:t>
            </a:r>
          </a:p>
          <a:p>
            <a:r>
              <a:rPr lang="en-US" sz="800" strike="sngStrike" dirty="0"/>
              <a:t>	</a:t>
            </a:r>
            <a:r>
              <a:rPr lang="en-US" sz="800" strike="sngStrike" dirty="0" err="1" smtClean="0"/>
              <a:t>webmastercleinte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jimbo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num</a:t>
            </a:r>
            <a:r>
              <a:rPr lang="en-US" sz="800" strike="sngStrike" dirty="0" smtClean="0"/>
              <a:t> =</a:t>
            </a:r>
            <a:endParaRPr lang="en-US" sz="3200" strike="sngStrike" dirty="0"/>
          </a:p>
          <a:p>
            <a:r>
              <a:rPr lang="en-US" sz="3200" dirty="0" smtClean="0"/>
              <a:t>CPVA </a:t>
            </a:r>
            <a:r>
              <a:rPr lang="en-US" sz="900" strike="sngStrike" dirty="0" err="1" smtClean="0"/>
              <a:t>jimbonun</a:t>
            </a:r>
            <a:endParaRPr lang="en-US" sz="900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167797" y="12540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2000</a:t>
            </a:r>
            <a:endParaRPr 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11229716" y="24358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1154993" y="3473833"/>
            <a:ext cx="944080" cy="44704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714425" y="1168224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WHITE HOUSE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flipH="1">
            <a:off x="1040130" y="2435870"/>
            <a:ext cx="4492777" cy="2840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75" y="5112499"/>
            <a:ext cx="1312255" cy="636626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>
            <a:off x="4636107" y="2073107"/>
            <a:ext cx="535259" cy="6146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Isosceles Triangle 89"/>
          <p:cNvSpPr/>
          <p:nvPr/>
        </p:nvSpPr>
        <p:spPr>
          <a:xfrm>
            <a:off x="4379629" y="1448639"/>
            <a:ext cx="947854" cy="869795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754490" y="3635340"/>
            <a:ext cx="535259" cy="6146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Isosceles Triangle 91"/>
          <p:cNvSpPr/>
          <p:nvPr/>
        </p:nvSpPr>
        <p:spPr>
          <a:xfrm>
            <a:off x="4498012" y="3010872"/>
            <a:ext cx="947854" cy="869795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737176" y="4692132"/>
            <a:ext cx="535259" cy="80055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Isosceles Triangle 93"/>
          <p:cNvSpPr/>
          <p:nvPr/>
        </p:nvSpPr>
        <p:spPr>
          <a:xfrm>
            <a:off x="4480698" y="3990502"/>
            <a:ext cx="947854" cy="1132854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Isosceles Triangle 94"/>
          <p:cNvSpPr/>
          <p:nvPr/>
        </p:nvSpPr>
        <p:spPr>
          <a:xfrm>
            <a:off x="4129718" y="5163124"/>
            <a:ext cx="947854" cy="869795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Isosceles Triangle 95"/>
          <p:cNvSpPr/>
          <p:nvPr/>
        </p:nvSpPr>
        <p:spPr>
          <a:xfrm>
            <a:off x="4282118" y="5315524"/>
            <a:ext cx="947854" cy="869795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Isosceles Triangle 96"/>
          <p:cNvSpPr/>
          <p:nvPr/>
        </p:nvSpPr>
        <p:spPr>
          <a:xfrm>
            <a:off x="4434518" y="5467924"/>
            <a:ext cx="947854" cy="869795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becke</a:t>
            </a:r>
            <a:r>
              <a:rPr lang="en-US" strike="sngStrike" dirty="0" err="1" smtClean="0"/>
              <a:t>r</a:t>
            </a:r>
            <a:endParaRPr lang="en-US" strike="sngStrike" dirty="0"/>
          </a:p>
        </p:txBody>
      </p:sp>
      <p:sp>
        <p:nvSpPr>
          <p:cNvPr id="98" name="Rectangle 97"/>
          <p:cNvSpPr/>
          <p:nvPr/>
        </p:nvSpPr>
        <p:spPr>
          <a:xfrm>
            <a:off x="4865206" y="2073107"/>
            <a:ext cx="364766" cy="28587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redhouse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3957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3226" y="982410"/>
            <a:ext cx="3984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PENGONS VIERING MARY(</a:t>
            </a:r>
            <a:r>
              <a:rPr lang="en-US" strike="sngStrike" dirty="0" err="1" smtClean="0"/>
              <a:t>kirshcbaumer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6125170" y="992784"/>
            <a:ext cx="519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ibm-dns:</a:t>
            </a:r>
            <a:r>
              <a:rPr lang="en-US" strike="sngStrike" dirty="0" err="1" smtClean="0"/>
              <a:t>lux</a:t>
            </a:r>
            <a:r>
              <a:rPr lang="en-US" strike="sngStrike" dirty="0"/>
              <a:t>?</a:t>
            </a:r>
            <a:r>
              <a:rPr lang="en-US" strike="sngStrike" dirty="0" smtClean="0"/>
              <a:t>.com  </a:t>
            </a:r>
            <a:r>
              <a:rPr lang="en-US" dirty="0" smtClean="0"/>
              <a:t>Sausalito, California IBM </a:t>
            </a:r>
            <a:r>
              <a:rPr lang="en-US" strike="sngStrike" dirty="0" err="1" smtClean="0"/>
              <a:t>O,Sandra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11551" y="2074127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WINTER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2397512" y="2330605"/>
            <a:ext cx="535259" cy="6146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61300" y="2945264"/>
            <a:ext cx="2722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bruchsal</a:t>
            </a:r>
            <a:r>
              <a:rPr lang="en-US" strike="sngStrike" dirty="0"/>
              <a:t> motocross </a:t>
            </a:r>
            <a:r>
              <a:rPr lang="en-US" strike="sngStrike" dirty="0" err="1"/>
              <a:t>fussbal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4460488" y="1362894"/>
            <a:ext cx="809437" cy="51159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4817327" y="1167076"/>
            <a:ext cx="33453" cy="5534807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400479" y="3551544"/>
            <a:ext cx="153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HOMICDE:LUX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890220" y="4803801"/>
            <a:ext cx="2197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HOMCID:LUX</a:t>
            </a:r>
            <a:r>
              <a:rPr lang="en-US" strike="sngStrike" dirty="0" err="1" smtClean="0"/>
              <a:t>:suripon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1628879" y="5247243"/>
            <a:ext cx="2831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AMERICAN-CHAINA</a:t>
            </a:r>
          </a:p>
          <a:p>
            <a:r>
              <a:rPr lang="en-US" dirty="0" smtClean="0"/>
              <a:t>And Thailand</a:t>
            </a:r>
          </a:p>
          <a:p>
            <a:r>
              <a:rPr lang="en-US" dirty="0" smtClean="0"/>
              <a:t>American </a:t>
            </a:r>
            <a:r>
              <a:rPr lang="en-US" dirty="0" err="1" smtClean="0"/>
              <a:t>Workspf</a:t>
            </a:r>
            <a:r>
              <a:rPr lang="en-US" dirty="0" smtClean="0"/>
              <a:t> in </a:t>
            </a:r>
            <a:r>
              <a:rPr lang="en-US" dirty="0" err="1" smtClean="0"/>
              <a:t>Chieae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919512" y="624468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224404" y="3527418"/>
            <a:ext cx="1416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puff </a:t>
            </a:r>
            <a:r>
              <a:rPr lang="en-US" dirty="0" err="1"/>
              <a:t>bruchsla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95" y="3619751"/>
            <a:ext cx="566309" cy="18466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1011058" y="3619751"/>
            <a:ext cx="2914171" cy="923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658095" y="3860304"/>
            <a:ext cx="11673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u="sng" strike="sngStrike" dirty="0">
                <a:solidFill>
                  <a:srgbClr val="202124"/>
                </a:solidFill>
                <a:latin typeface="Google Sans"/>
              </a:rPr>
              <a:t>FKK </a:t>
            </a:r>
            <a:r>
              <a:rPr lang="en-US" sz="800" u="sng" strike="sngStrike" dirty="0" err="1">
                <a:solidFill>
                  <a:srgbClr val="202124"/>
                </a:solidFill>
                <a:latin typeface="Google Sans"/>
              </a:rPr>
              <a:t>Saunaclub</a:t>
            </a:r>
            <a:r>
              <a:rPr lang="en-US" sz="800" u="sng" strike="sngStrike" dirty="0">
                <a:solidFill>
                  <a:srgbClr val="202124"/>
                </a:solidFill>
                <a:latin typeface="Google Sans"/>
              </a:rPr>
              <a:t> Point</a:t>
            </a:r>
            <a:endParaRPr lang="en-US" sz="800" b="0" i="0" u="sng" strike="sngStrike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863" y="4723452"/>
            <a:ext cx="950264" cy="803514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6846849" y="4527395"/>
            <a:ext cx="1661531" cy="11074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26035" y="1362116"/>
            <a:ext cx="11998271" cy="65116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2141034" y="1706137"/>
            <a:ext cx="947854" cy="869795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5945716" y="1960323"/>
            <a:ext cx="62464" cy="423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336131" y="1836492"/>
            <a:ext cx="1213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Baden-Baden - Frankfurt</a:t>
            </a:r>
            <a:endParaRPr 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2932771" y="2988595"/>
            <a:ext cx="13515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HONCE:LUX:</a:t>
            </a:r>
          </a:p>
          <a:p>
            <a:r>
              <a:rPr lang="en-US" sz="800" strike="sngStrike" dirty="0" err="1" smtClean="0"/>
              <a:t>chinesse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restuangt</a:t>
            </a:r>
            <a:endParaRPr lang="en-US" sz="800" strike="sngStrike" dirty="0"/>
          </a:p>
        </p:txBody>
      </p:sp>
      <p:cxnSp>
        <p:nvCxnSpPr>
          <p:cNvPr id="35" name="Straight Connector 34"/>
          <p:cNvCxnSpPr>
            <a:stCxn id="27" idx="1"/>
            <a:endCxn id="27" idx="3"/>
          </p:cNvCxnSpPr>
          <p:nvPr/>
        </p:nvCxnSpPr>
        <p:spPr>
          <a:xfrm>
            <a:off x="126035" y="1687699"/>
            <a:ext cx="11998271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364982" y="1574207"/>
            <a:ext cx="1184943" cy="477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A5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623068" y="5257494"/>
            <a:ext cx="2357221" cy="313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11014" y="5578836"/>
            <a:ext cx="2357221" cy="313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491581" y="5900178"/>
            <a:ext cx="2902701" cy="15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8225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50470" y="1874126"/>
            <a:ext cx="6006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Dishwasher-to-</a:t>
            </a:r>
            <a:r>
              <a:rPr lang="en-US" sz="4400" dirty="0" err="1" smtClean="0"/>
              <a:t>Millionare</a:t>
            </a:r>
            <a:endParaRPr lang="en-US" sz="4400" dirty="0"/>
          </a:p>
        </p:txBody>
      </p:sp>
      <p:sp>
        <p:nvSpPr>
          <p:cNvPr id="12" name="Rectangle 11"/>
          <p:cNvSpPr/>
          <p:nvPr/>
        </p:nvSpPr>
        <p:spPr>
          <a:xfrm>
            <a:off x="3748783" y="4104354"/>
            <a:ext cx="613591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/>
              <a:t>Millionaire-to-Dishwasher</a:t>
            </a:r>
            <a:endParaRPr lang="en-US" sz="44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3323063" y="2152185"/>
            <a:ext cx="6561630" cy="106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256156" y="4404732"/>
            <a:ext cx="6913756" cy="84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702052" y="2943945"/>
            <a:ext cx="2021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Wash dishes go home at 5pm</a:t>
            </a:r>
          </a:p>
          <a:p>
            <a:r>
              <a:rPr lang="en-US" sz="1200" dirty="0" smtClean="0"/>
              <a:t>With clean clothes and class</a:t>
            </a:r>
          </a:p>
          <a:p>
            <a:r>
              <a:rPr lang="en-US" sz="1200" dirty="0" smtClean="0"/>
              <a:t>--Millionaire</a:t>
            </a:r>
            <a:endParaRPr lang="en-US" sz="1200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5269230" y="3028950"/>
            <a:ext cx="276606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520690" y="3159949"/>
            <a:ext cx="2937510" cy="185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5543550" y="3277100"/>
            <a:ext cx="1543050" cy="323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231950" y="272082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603413" y="40354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463564" y="4104354"/>
            <a:ext cx="62373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884693" y="40354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9884693" y="3854433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apple</a:t>
            </a:r>
            <a:endParaRPr lang="en-US" sz="800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800350" y="3680460"/>
            <a:ext cx="129434" cy="96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9962585" y="3714750"/>
            <a:ext cx="699954" cy="925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245870" y="2343150"/>
            <a:ext cx="4006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HOMCE:SUNSTROK</a:t>
            </a:r>
          </a:p>
          <a:p>
            <a:r>
              <a:rPr lang="en-US" dirty="0" smtClean="0"/>
              <a:t>MATHEW</a:t>
            </a:r>
            <a:r>
              <a:rPr lang="en-US" strike="sngStrike" dirty="0" smtClean="0"/>
              <a:t>(Kodak); </a:t>
            </a:r>
            <a:r>
              <a:rPr lang="en-US" strike="sngStrike" dirty="0" err="1" smtClean="0"/>
              <a:t>Disnelyand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Materhorn</a:t>
            </a:r>
            <a:endParaRPr lang="en-US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2058101" y="2883335"/>
            <a:ext cx="252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Switzerland </a:t>
            </a:r>
            <a:r>
              <a:rPr lang="en-US" strike="sngStrike" dirty="0" err="1" smtClean="0"/>
              <a:t>Bankd</a:t>
            </a:r>
            <a:r>
              <a:rPr lang="en-US" strike="sngStrike" dirty="0" smtClean="0"/>
              <a:t> Kodak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1337112" y="3148626"/>
            <a:ext cx="454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HOMCP:LUX.nonPICeCOurnt</a:t>
            </a:r>
            <a:r>
              <a:rPr lang="en-US" dirty="0" smtClean="0"/>
              <a:t>(</a:t>
            </a:r>
            <a:r>
              <a:rPr lang="en-US" dirty="0" err="1" smtClean="0"/>
              <a:t>Luxmburg</a:t>
            </a:r>
            <a:r>
              <a:rPr lang="en-US" dirty="0" smtClean="0"/>
              <a:t>).</a:t>
            </a:r>
            <a:r>
              <a:rPr lang="en-US" strike="sngStrike" dirty="0" err="1" smtClean="0"/>
              <a:t>kodak</a:t>
            </a:r>
            <a:endParaRPr lang="en-US" strike="sngStrike" dirty="0"/>
          </a:p>
        </p:txBody>
      </p:sp>
      <p:sp>
        <p:nvSpPr>
          <p:cNvPr id="58" name="Rectangle 57"/>
          <p:cNvSpPr/>
          <p:nvPr/>
        </p:nvSpPr>
        <p:spPr>
          <a:xfrm>
            <a:off x="3463564" y="5360670"/>
            <a:ext cx="1462766" cy="685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Millionaire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337112" y="566928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Rissian</a:t>
            </a:r>
            <a:endParaRPr lang="en-US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3463564" y="501777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sam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850470" y="4732020"/>
            <a:ext cx="206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CHEKCPON CHARLIE</a:t>
            </a:r>
            <a:endParaRPr lang="en-US" dirty="0"/>
          </a:p>
        </p:txBody>
      </p:sp>
      <p:cxnSp>
        <p:nvCxnSpPr>
          <p:cNvPr id="63" name="Straight Arrow Connector 62"/>
          <p:cNvCxnSpPr>
            <a:endCxn id="45" idx="2"/>
          </p:cNvCxnSpPr>
          <p:nvPr/>
        </p:nvCxnSpPr>
        <p:spPr>
          <a:xfrm flipH="1" flipV="1">
            <a:off x="2929785" y="4404732"/>
            <a:ext cx="455887" cy="4690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be 63"/>
          <p:cNvSpPr/>
          <p:nvPr/>
        </p:nvSpPr>
        <p:spPr>
          <a:xfrm>
            <a:off x="1600200" y="5017770"/>
            <a:ext cx="1329584" cy="6515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65" name="Cube 64"/>
          <p:cNvSpPr/>
          <p:nvPr/>
        </p:nvSpPr>
        <p:spPr>
          <a:xfrm>
            <a:off x="3826169" y="3719569"/>
            <a:ext cx="737555" cy="307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66" name="Right Arrow 65"/>
          <p:cNvSpPr/>
          <p:nvPr/>
        </p:nvSpPr>
        <p:spPr>
          <a:xfrm>
            <a:off x="3385672" y="3745364"/>
            <a:ext cx="221869" cy="207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>
            <a:off x="4876924" y="3760904"/>
            <a:ext cx="221869" cy="207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3605921" y="3515022"/>
            <a:ext cx="8915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FBI:KIDNAPPING</a:t>
            </a:r>
            <a:endParaRPr lang="en-US" sz="800" b="1" dirty="0"/>
          </a:p>
        </p:txBody>
      </p:sp>
      <p:sp>
        <p:nvSpPr>
          <p:cNvPr id="69" name="Cube 68"/>
          <p:cNvSpPr/>
          <p:nvPr/>
        </p:nvSpPr>
        <p:spPr>
          <a:xfrm>
            <a:off x="5293543" y="3712578"/>
            <a:ext cx="737555" cy="307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70" name="Right Arrow 69"/>
          <p:cNvSpPr/>
          <p:nvPr/>
        </p:nvSpPr>
        <p:spPr>
          <a:xfrm>
            <a:off x="6226011" y="3879632"/>
            <a:ext cx="221869" cy="207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10052365" y="3590276"/>
            <a:ext cx="737555" cy="30743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3605921" y="5387102"/>
            <a:ext cx="1381937" cy="1127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323062" y="6263640"/>
            <a:ext cx="1887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1D8723.comptuer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 flipH="1" flipV="1">
            <a:off x="3323062" y="5116741"/>
            <a:ext cx="728654" cy="208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932420" y="5840730"/>
            <a:ext cx="170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2:16pm </a:t>
            </a:r>
            <a:r>
              <a:rPr lang="en-US" strike="sngStrike" dirty="0" err="1" smtClean="0"/>
              <a:t>motcyle</a:t>
            </a:r>
            <a:endParaRPr lang="en-US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1418784" y="6513314"/>
            <a:ext cx="437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</a:t>
            </a:r>
            <a:r>
              <a:rPr lang="en-US" strike="sngStrike" dirty="0" err="1" smtClean="0"/>
              <a:t>jimmy.</a:t>
            </a:r>
            <a:r>
              <a:rPr lang="en-US" dirty="0" err="1" smtClean="0"/>
              <a:t>MATHEW</a:t>
            </a:r>
            <a:r>
              <a:rPr lang="en-US" dirty="0" smtClean="0"/>
              <a:t>: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</a:t>
            </a:r>
            <a:r>
              <a:rPr lang="en-US" sz="800" strike="sngStrike" dirty="0" smtClean="0"/>
              <a:t>): farted in line; means anal sex; maybe 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5916292" y="6366510"/>
            <a:ext cx="3760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Jimmy </a:t>
            </a:r>
            <a:r>
              <a:rPr lang="en-US" strike="sngStrike" dirty="0" err="1" smtClean="0"/>
              <a:t>Diswhway</a:t>
            </a:r>
            <a:r>
              <a:rPr lang="en-US" strike="sngStrike" dirty="0" smtClean="0"/>
              <a:t> Snowden;  </a:t>
            </a:r>
            <a:r>
              <a:rPr lang="en-US" strike="sngStrike" dirty="0" err="1" smtClean="0"/>
              <a:t>Hawwii</a:t>
            </a:r>
            <a:endParaRPr lang="en-US" strike="sngStrike" dirty="0" smtClean="0"/>
          </a:p>
          <a:p>
            <a:r>
              <a:rPr lang="en-US" dirty="0" err="1" smtClean="0"/>
              <a:t>Touch.acnetue.appel.daimelr.ibm.roth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7979216" y="6104590"/>
            <a:ext cx="4381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PESIN HAWAII. JUDGE BARK </a:t>
            </a:r>
            <a:r>
              <a:rPr lang="en-US" strike="sngStrike" dirty="0" err="1" smtClean="0"/>
              <a:t>lsome</a:t>
            </a:r>
            <a:r>
              <a:rPr lang="en-US" strike="sngStrike" dirty="0" smtClean="0"/>
              <a:t> DEBORAH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err="1" smtClean="0"/>
              <a:t>denfintly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gedion</a:t>
            </a:r>
            <a:r>
              <a:rPr lang="en-US" strike="sngStrike" dirty="0" smtClean="0"/>
              <a:t>.</a:t>
            </a:r>
            <a:endParaRPr lang="en-US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2603413" y="1164921"/>
            <a:ext cx="447750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§Stalkgin.41.</a:t>
            </a:r>
            <a:r>
              <a:rPr lang="en-US" sz="800" strike="sngStrike" dirty="0" smtClean="0"/>
              <a:t>(dishwashers)</a:t>
            </a:r>
            <a:endParaRPr lang="en-US" sz="800" strike="sngStrike" dirty="0"/>
          </a:p>
          <a:p>
            <a:r>
              <a:rPr lang="en-US" dirty="0" smtClean="0"/>
              <a:t>§</a:t>
            </a:r>
            <a:r>
              <a:rPr lang="en-US" dirty="0"/>
              <a:t>Stalking </a:t>
            </a:r>
            <a:r>
              <a:rPr lang="en-US" dirty="0" smtClean="0"/>
              <a:t>000.tw.pns.</a:t>
            </a:r>
            <a:r>
              <a:rPr lang="en-US" strike="sngStrike" dirty="0" smtClean="0"/>
              <a:t>marx(mike </a:t>
            </a:r>
            <a:r>
              <a:rPr lang="en-US" strike="sngStrike" dirty="0" err="1" smtClean="0"/>
              <a:t>tyson</a:t>
            </a:r>
            <a:r>
              <a:rPr lang="en-US" strike="sngStrike" dirty="0" smtClean="0"/>
              <a:t> bloods)</a:t>
            </a:r>
          </a:p>
          <a:p>
            <a:r>
              <a:rPr lang="en-US" sz="900" strike="sngStrike" dirty="0" err="1" smtClean="0"/>
              <a:t>Roth.bid.ermappe.davison.marx</a:t>
            </a:r>
            <a:r>
              <a:rPr lang="en-US" sz="900" strike="sngStrike" dirty="0" smtClean="0"/>
              <a:t>/.</a:t>
            </a:r>
            <a:r>
              <a:rPr lang="en-US" sz="900" strike="sngStrike" dirty="0" err="1" smtClean="0"/>
              <a:t>marx</a:t>
            </a:r>
            <a:endParaRPr lang="en-US" sz="900" strike="sngStrike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539" y="1447169"/>
            <a:ext cx="1287851" cy="72441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2538" y="2435869"/>
            <a:ext cx="1287851" cy="724416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9856538" y="1557336"/>
            <a:ext cx="11100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RR </a:t>
            </a:r>
            <a:r>
              <a:rPr lang="en-US" strike="sngStrike" dirty="0" err="1" smtClean="0"/>
              <a:t>phtom</a:t>
            </a:r>
            <a:endParaRPr lang="en-US" strike="sngStrike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strike="sngStrike" dirty="0" smtClean="0"/>
              <a:t>RR ghost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91936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310509" y="3498111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729716" y="4327451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44888" y="4798515"/>
            <a:ext cx="287079" cy="25518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61498" y="5029200"/>
            <a:ext cx="32161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the Court “</a:t>
            </a:r>
            <a:r>
              <a:rPr lang="en-US" dirty="0" err="1" smtClean="0"/>
              <a:t>Beamtenbeldiugn</a:t>
            </a:r>
            <a:r>
              <a:rPr lang="en-US" dirty="0" smtClean="0"/>
              <a:t>”</a:t>
            </a:r>
          </a:p>
          <a:p>
            <a:r>
              <a:rPr lang="en-US" dirty="0"/>
              <a:t>§</a:t>
            </a:r>
            <a:r>
              <a:rPr lang="en-US" dirty="0" err="1" smtClean="0"/>
              <a:t>SexAbuse</a:t>
            </a:r>
            <a:r>
              <a:rPr lang="en-US" dirty="0" smtClean="0"/>
              <a:t> PREA </a:t>
            </a:r>
          </a:p>
          <a:p>
            <a:r>
              <a:rPr lang="en-US" dirty="0" smtClean="0"/>
              <a:t>[x] no</a:t>
            </a:r>
          </a:p>
          <a:p>
            <a:r>
              <a:rPr lang="en-US" dirty="0" smtClean="0"/>
              <a:t>Slide 2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6539023" y="6613451"/>
            <a:ext cx="923260" cy="127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 rot="20142966">
            <a:off x="4033282" y="2939087"/>
            <a:ext cx="4125433" cy="498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69642" y="2492185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896208" y="4210493"/>
            <a:ext cx="2732567" cy="2530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39023" y="1935126"/>
            <a:ext cx="5988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michala,sex</a:t>
            </a:r>
            <a:r>
              <a:rPr lang="en-US" strike="sngStrike" dirty="0" smtClean="0"/>
              <a:t> </a:t>
            </a:r>
            <a:r>
              <a:rPr lang="en-US" dirty="0" smtClean="0"/>
              <a:t>and </a:t>
            </a:r>
            <a:r>
              <a:rPr lang="en-US" dirty="0" err="1" smtClean="0"/>
              <a:t>city,DEA</a:t>
            </a:r>
            <a:r>
              <a:rPr lang="en-US" dirty="0" smtClean="0"/>
              <a:t>(</a:t>
            </a:r>
            <a:r>
              <a:rPr lang="en-US" dirty="0" err="1" smtClean="0"/>
              <a:t>mdma,java</a:t>
            </a:r>
            <a:r>
              <a:rPr lang="en-US" dirty="0" smtClean="0"/>
              <a:t> </a:t>
            </a:r>
            <a:r>
              <a:rPr lang="en-US" dirty="0" err="1" smtClean="0"/>
              <a:t>nonPoceJakarta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err="1" smtClean="0"/>
              <a:t>Evos</a:t>
            </a:r>
            <a:r>
              <a:rPr lang="en-US" dirty="0" smtClean="0"/>
              <a:t> </a:t>
            </a:r>
            <a:r>
              <a:rPr lang="en-US" dirty="0" err="1" smtClean="0"/>
              <a:t>Girlfridn</a:t>
            </a:r>
            <a:r>
              <a:rPr lang="en-US" dirty="0" smtClean="0"/>
              <a:t> </a:t>
            </a:r>
            <a:r>
              <a:rPr lang="en-US" dirty="0" err="1" smtClean="0"/>
              <a:t>logacil</a:t>
            </a:r>
            <a:endParaRPr lang="en-US" dirty="0" smtClean="0"/>
          </a:p>
          <a:p>
            <a:r>
              <a:rPr lang="en-US" strike="sngStrike" dirty="0" smtClean="0"/>
              <a:t>Don’t </a:t>
            </a:r>
            <a:r>
              <a:rPr lang="en-US" strike="sngStrike" dirty="0" err="1" smtClean="0"/>
              <a:t>pyt</a:t>
            </a:r>
            <a:r>
              <a:rPr lang="en-US" strike="sngStrike" dirty="0" smtClean="0"/>
              <a:t> hand on head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4234543" y="17961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2017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5008502" y="1734042"/>
            <a:ext cx="3460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1D8723.Californai.</a:t>
            </a:r>
            <a:r>
              <a:rPr lang="en-US" strike="sngStrike" dirty="0" smtClean="0"/>
              <a:t>marx</a:t>
            </a:r>
            <a:r>
              <a:rPr lang="en-US" dirty="0" smtClean="0"/>
              <a:t>-Chile.</a:t>
            </a:r>
            <a:r>
              <a:rPr lang="en-US" strike="sngStrike" dirty="0" smtClean="0"/>
              <a:t>marx</a:t>
            </a:r>
            <a:endParaRPr lang="en-US" strike="sngStrike" dirty="0"/>
          </a:p>
        </p:txBody>
      </p:sp>
      <p:sp>
        <p:nvSpPr>
          <p:cNvPr id="17" name="Oval 16"/>
          <p:cNvSpPr/>
          <p:nvPr/>
        </p:nvSpPr>
        <p:spPr>
          <a:xfrm>
            <a:off x="7255432" y="4983748"/>
            <a:ext cx="134679" cy="1607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86802" y="4580334"/>
            <a:ext cx="1318255" cy="3185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450261" y="4320985"/>
            <a:ext cx="579015" cy="5273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609191" y="2557145"/>
            <a:ext cx="37486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</a:t>
            </a:r>
            <a:r>
              <a:rPr lang="en-US" dirty="0" err="1" smtClean="0"/>
              <a:t>nonPolcieAvg.SexAbuse.</a:t>
            </a:r>
            <a:r>
              <a:rPr lang="en-US" strike="sngStrike" dirty="0" err="1" smtClean="0"/>
              <a:t>sltin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bj</a:t>
            </a:r>
            <a:r>
              <a:rPr lang="en-US" strike="sngStrike" dirty="0" smtClean="0"/>
              <a:t>)</a:t>
            </a:r>
          </a:p>
          <a:p>
            <a:r>
              <a:rPr lang="en-US" sz="800" strike="sngStrike" dirty="0" smtClean="0"/>
              <a:t>Chart(1515).</a:t>
            </a:r>
            <a:r>
              <a:rPr lang="en-US" sz="800" strike="sngStrike" dirty="0" err="1" smtClean="0"/>
              <a:t>avg.daily.nonPoliceLife</a:t>
            </a:r>
            <a:r>
              <a:rPr lang="en-US" sz="800" strike="sngStrike" dirty="0" smtClean="0"/>
              <a:t>(200 slides)</a:t>
            </a:r>
          </a:p>
          <a:p>
            <a:r>
              <a:rPr lang="en-US" sz="800" strike="sngStrike" dirty="0" smtClean="0"/>
              <a:t>Anywhere</a:t>
            </a:r>
          </a:p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sexabuse</a:t>
            </a:r>
            <a:endParaRPr lang="en-US" sz="800" strike="sngStrike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7390111" y="3726366"/>
            <a:ext cx="688559" cy="1418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05881" y="4263655"/>
            <a:ext cx="793983" cy="1138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5849" y="498199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3" y="3778811"/>
            <a:ext cx="1865376" cy="109728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28874" y="4069385"/>
            <a:ext cx="4972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</a:t>
            </a:r>
          </a:p>
          <a:p>
            <a:r>
              <a:rPr lang="en-US" sz="800" dirty="0" smtClean="0"/>
              <a:t>Partner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75815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0" y="1574594"/>
            <a:ext cx="2085975" cy="21336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6096000" y="2117123"/>
            <a:ext cx="1124465" cy="4065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625546" y="2117124"/>
            <a:ext cx="1124465" cy="4065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065048" y="2117123"/>
            <a:ext cx="1124465" cy="4065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79557" y="2817341"/>
            <a:ext cx="6038335" cy="98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7" idx="3"/>
          </p:cNvCxnSpPr>
          <p:nvPr/>
        </p:nvCxnSpPr>
        <p:spPr>
          <a:xfrm>
            <a:off x="4258972" y="4308111"/>
            <a:ext cx="5630552" cy="47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84" y="3039284"/>
            <a:ext cx="385363" cy="39416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96711" y="1128889"/>
            <a:ext cx="400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FBI:WHITE COLOR CRIME: TECHNOLOGY</a:t>
            </a:r>
            <a:endParaRPr lang="en-US" b="1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4157293" y="4762757"/>
            <a:ext cx="5630552" cy="47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025536" y="5152639"/>
            <a:ext cx="5630552" cy="47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75756" y="6465635"/>
            <a:ext cx="136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.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4250606" y="1565433"/>
            <a:ext cx="2618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Dishwasher-to-</a:t>
            </a:r>
            <a:r>
              <a:rPr lang="en-US" b="1" strike="sngStrike" dirty="0" err="1"/>
              <a:t>Millionare</a:t>
            </a:r>
            <a:endParaRPr lang="en-US" b="1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5578879" y="3202743"/>
            <a:ext cx="1280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Librian</a:t>
            </a:r>
            <a:endParaRPr lang="en-US" dirty="0"/>
          </a:p>
          <a:p>
            <a:r>
              <a:rPr lang="en-US" dirty="0" err="1"/>
              <a:t>Pulic</a:t>
            </a:r>
            <a:r>
              <a:rPr lang="en-US" dirty="0"/>
              <a:t> library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1853852" y="3708194"/>
            <a:ext cx="3678083" cy="950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387277" y="4355607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Not at current location</a:t>
            </a:r>
          </a:p>
          <a:p>
            <a:r>
              <a:rPr lang="en-US" sz="800" strike="sngStrike" dirty="0" smtClean="0"/>
              <a:t>Define </a:t>
            </a:r>
            <a:r>
              <a:rPr lang="en-US" sz="800" strike="sngStrike" dirty="0" err="1" smtClean="0"/>
              <a:t>milloinres</a:t>
            </a:r>
            <a:r>
              <a:rPr lang="en-US" sz="800" strike="sngStrike" dirty="0" smtClean="0"/>
              <a:t>. Avoid </a:t>
            </a:r>
            <a:r>
              <a:rPr lang="en-US" sz="800" strike="sngStrike" dirty="0" err="1" smtClean="0"/>
              <a:t>shaird</a:t>
            </a:r>
            <a:endParaRPr lang="en-US" sz="800" strike="sngStrike" dirty="0" smtClean="0"/>
          </a:p>
          <a:p>
            <a:r>
              <a:rPr lang="en-US" sz="800" strike="sngStrike" dirty="0" smtClean="0"/>
              <a:t>Millions.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8059853" y="1498221"/>
            <a:ext cx="484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Redhat</a:t>
            </a:r>
            <a:endParaRPr lang="en-US" sz="800" strike="sngStrike" dirty="0" smtClean="0"/>
          </a:p>
          <a:p>
            <a:r>
              <a:rPr lang="en-US" sz="800" strike="sngStrike" dirty="0" smtClean="0"/>
              <a:t>Other;</a:t>
            </a:r>
            <a:endParaRPr lang="en-US" sz="800" strike="sngStrike" dirty="0"/>
          </a:p>
        </p:txBody>
      </p:sp>
      <p:sp>
        <p:nvSpPr>
          <p:cNvPr id="27" name="Rectangle 26"/>
          <p:cNvSpPr/>
          <p:nvPr/>
        </p:nvSpPr>
        <p:spPr>
          <a:xfrm>
            <a:off x="7156059" y="31740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Librian</a:t>
            </a:r>
            <a:endParaRPr lang="en-US" dirty="0"/>
          </a:p>
          <a:p>
            <a:r>
              <a:rPr lang="en-US" dirty="0" smtClean="0"/>
              <a:t>mustache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750011" y="3084210"/>
            <a:ext cx="836343" cy="106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98724" y="3098553"/>
            <a:ext cx="868246" cy="798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907517" y="2006380"/>
            <a:ext cx="1470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Calc</a:t>
            </a:r>
            <a:r>
              <a:rPr lang="en-US" sz="900" dirty="0" smtClean="0"/>
              <a:t>{</a:t>
            </a:r>
          </a:p>
          <a:p>
            <a:r>
              <a:rPr lang="en-US" sz="900" dirty="0"/>
              <a:t> </a:t>
            </a:r>
            <a:r>
              <a:rPr lang="en-US" sz="900" dirty="0" smtClean="0"/>
              <a:t>  Application </a:t>
            </a:r>
            <a:r>
              <a:rPr lang="en-US" sz="900" dirty="0" err="1" smtClean="0"/>
              <a:t>nonPoilceRTA</a:t>
            </a:r>
            <a:endParaRPr lang="en-US" sz="900" dirty="0" smtClean="0"/>
          </a:p>
          <a:p>
            <a:r>
              <a:rPr lang="en-US" sz="900" dirty="0" err="1" smtClean="0"/>
              <a:t>Toghost</a:t>
            </a:r>
            <a:r>
              <a:rPr lang="en-US" sz="900" dirty="0" smtClean="0"/>
              <a:t> </a:t>
            </a:r>
            <a:endParaRPr lang="en-US" sz="900" dirty="0"/>
          </a:p>
          <a:p>
            <a:r>
              <a:rPr lang="en-US" sz="900" dirty="0" smtClean="0"/>
              <a:t>}</a:t>
            </a:r>
            <a:endParaRPr lang="en-US" sz="900" dirty="0"/>
          </a:p>
        </p:txBody>
      </p:sp>
      <p:sp>
        <p:nvSpPr>
          <p:cNvPr id="35" name="TextBox 34"/>
          <p:cNvSpPr txBox="1"/>
          <p:nvPr/>
        </p:nvSpPr>
        <p:spPr>
          <a:xfrm>
            <a:off x="9867159" y="5626511"/>
            <a:ext cx="217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accent6"/>
                </a:solidFill>
              </a:rPr>
              <a:t>Anyone working with</a:t>
            </a:r>
            <a:endParaRPr lang="en-US" strike="sngStrike" dirty="0">
              <a:solidFill>
                <a:schemeClr val="accent6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6356509" y="2707456"/>
            <a:ext cx="1124465" cy="4065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886055" y="2707457"/>
            <a:ext cx="1124465" cy="4065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8325557" y="2707456"/>
            <a:ext cx="1124465" cy="406537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540066" y="3407674"/>
            <a:ext cx="6038335" cy="98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519481" y="4898444"/>
            <a:ext cx="5630552" cy="47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93" y="3629617"/>
            <a:ext cx="385363" cy="394161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4417802" y="5353090"/>
            <a:ext cx="5630552" cy="47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286045" y="5742972"/>
            <a:ext cx="5630552" cy="47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010520" y="3674543"/>
            <a:ext cx="836343" cy="106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559233" y="3688886"/>
            <a:ext cx="868246" cy="798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954060" y="5995843"/>
            <a:ext cx="139012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 smtClean="0"/>
              <a:t>Make </a:t>
            </a:r>
            <a:r>
              <a:rPr lang="en-US" sz="1100" strike="sngStrike" dirty="0" err="1" smtClean="0"/>
              <a:t>millionre</a:t>
            </a:r>
            <a:r>
              <a:rPr lang="en-US" sz="1100" strike="sngStrike" dirty="0" smtClean="0"/>
              <a:t> 0.25c</a:t>
            </a:r>
          </a:p>
          <a:p>
            <a:r>
              <a:rPr lang="en-US" sz="800" strike="sngStrike" dirty="0" smtClean="0"/>
              <a:t>Apple store </a:t>
            </a:r>
            <a:r>
              <a:rPr lang="en-US" sz="800" strike="sngStrike" dirty="0" err="1" smtClean="0"/>
              <a:t>appstore</a:t>
            </a:r>
            <a:endParaRPr lang="en-US" sz="800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4279557" y="2817341"/>
            <a:ext cx="6038335" cy="98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894173" y="2117123"/>
            <a:ext cx="597243" cy="28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9337955" y="2285553"/>
            <a:ext cx="1375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5980" y="37120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!SALES	</a:t>
            </a:r>
            <a:endParaRPr lang="en-US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1493001" y="3577843"/>
            <a:ext cx="1099945" cy="413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511613" y="4059287"/>
            <a:ext cx="1275750" cy="4763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>
                <a:solidFill>
                  <a:schemeClr val="tx1"/>
                </a:solidFill>
              </a:rPr>
              <a:t>For help</a:t>
            </a:r>
          </a:p>
          <a:p>
            <a:pPr algn="ctr"/>
            <a:r>
              <a:rPr lang="en-US" sz="800" strike="sngStrike" dirty="0" err="1" smtClean="0">
                <a:solidFill>
                  <a:schemeClr val="tx1"/>
                </a:solidFill>
              </a:rPr>
              <a:t>Redutoin</a:t>
            </a:r>
            <a:r>
              <a:rPr lang="en-US" sz="800" strike="sngStrike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800" strike="sngStrike" dirty="0" smtClean="0">
                <a:solidFill>
                  <a:schemeClr val="tx1"/>
                </a:solidFill>
              </a:rPr>
              <a:t>Or </a:t>
            </a:r>
            <a:r>
              <a:rPr lang="en-US" sz="800" strike="sngStrike" dirty="0" err="1" smtClean="0">
                <a:solidFill>
                  <a:schemeClr val="tx1"/>
                </a:solidFill>
              </a:rPr>
              <a:t>inclet</a:t>
            </a:r>
            <a:r>
              <a:rPr lang="en-US" sz="800" strike="sngStrike" dirty="0" smtClean="0">
                <a:solidFill>
                  <a:schemeClr val="tx1"/>
                </a:solidFill>
              </a:rPr>
              <a:t> </a:t>
            </a:r>
            <a:r>
              <a:rPr lang="en-US" sz="800" strike="sngStrike" dirty="0" err="1" smtClean="0">
                <a:solidFill>
                  <a:schemeClr val="tx1"/>
                </a:solidFill>
              </a:rPr>
              <a:t>nonPocliMpaCfgLogical</a:t>
            </a:r>
            <a:endParaRPr lang="en-US" sz="800" strike="sngStrike" dirty="0" smtClean="0">
              <a:solidFill>
                <a:schemeClr val="tx1"/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>
            <a:off x="1593343" y="4160004"/>
            <a:ext cx="1140551" cy="26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687" y="2285553"/>
            <a:ext cx="433938" cy="24409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941996" y="2367771"/>
            <a:ext cx="40107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ACCOUTING.st </a:t>
            </a:r>
            <a:r>
              <a:rPr lang="en-US" dirty="0" err="1" smtClean="0"/>
              <a:t>francis.AHOMC:CHANLOR</a:t>
            </a:r>
            <a:endParaRPr lang="en-US" dirty="0"/>
          </a:p>
          <a:p>
            <a:r>
              <a:rPr lang="en-US" sz="800" strike="sngStrike" dirty="0" err="1" smtClean="0"/>
              <a:t>Amortoizaton</a:t>
            </a:r>
            <a:r>
              <a:rPr lang="en-US" sz="800" strike="sngStrike" dirty="0" smtClean="0"/>
              <a:t> scheduler</a:t>
            </a:r>
          </a:p>
          <a:p>
            <a:r>
              <a:rPr lang="en-US" sz="800" strike="sngStrike" dirty="0" err="1" smtClean="0"/>
              <a:t>amroroso</a:t>
            </a:r>
            <a:endParaRPr lang="en-US" sz="800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2293709" y="1476810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0.0001 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493001" y="4933133"/>
            <a:ext cx="1099945" cy="413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1511613" y="5414577"/>
            <a:ext cx="1275750" cy="4763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>
                <a:solidFill>
                  <a:schemeClr val="tx1"/>
                </a:solidFill>
              </a:rPr>
              <a:t>For help</a:t>
            </a:r>
          </a:p>
          <a:p>
            <a:pPr algn="ctr"/>
            <a:r>
              <a:rPr lang="en-US" sz="800" strike="sngStrike" dirty="0" err="1" smtClean="0">
                <a:solidFill>
                  <a:schemeClr val="tx1"/>
                </a:solidFill>
              </a:rPr>
              <a:t>Redutoin</a:t>
            </a:r>
            <a:r>
              <a:rPr lang="en-US" sz="800" strike="sngStrike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800" strike="sngStrike" dirty="0" smtClean="0">
                <a:solidFill>
                  <a:schemeClr val="tx1"/>
                </a:solidFill>
              </a:rPr>
              <a:t>Or </a:t>
            </a:r>
            <a:r>
              <a:rPr lang="en-US" sz="800" strike="sngStrike" dirty="0" err="1" smtClean="0">
                <a:solidFill>
                  <a:schemeClr val="tx1"/>
                </a:solidFill>
              </a:rPr>
              <a:t>inclet</a:t>
            </a:r>
            <a:r>
              <a:rPr lang="en-US" sz="800" strike="sngStrike" dirty="0" smtClean="0">
                <a:solidFill>
                  <a:schemeClr val="tx1"/>
                </a:solidFill>
              </a:rPr>
              <a:t> </a:t>
            </a:r>
            <a:r>
              <a:rPr lang="en-US" sz="800" strike="sngStrike" dirty="0" err="1" smtClean="0">
                <a:solidFill>
                  <a:schemeClr val="tx1"/>
                </a:solidFill>
              </a:rPr>
              <a:t>nonPocliMpaCfgLogical</a:t>
            </a:r>
            <a:endParaRPr lang="en-US" sz="800" strike="sngStrike" dirty="0" smtClean="0">
              <a:solidFill>
                <a:schemeClr val="tx1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1593343" y="5515294"/>
            <a:ext cx="1140551" cy="26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3299" y="4915955"/>
            <a:ext cx="1127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Acting &amp;</a:t>
            </a:r>
          </a:p>
          <a:p>
            <a:r>
              <a:rPr lang="en-US" strike="sngStrike" dirty="0" err="1" smtClean="0"/>
              <a:t>Entertring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1110637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0" y="1574594"/>
            <a:ext cx="2085975" cy="21336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6096000" y="2117123"/>
            <a:ext cx="1124465" cy="4065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4625546" y="2117124"/>
            <a:ext cx="1124465" cy="4065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8065048" y="2117123"/>
            <a:ext cx="1124465" cy="4065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79557" y="2817341"/>
            <a:ext cx="6038335" cy="98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258260" y="3858081"/>
            <a:ext cx="7618399" cy="72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584" y="3039284"/>
            <a:ext cx="385363" cy="39416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96711" y="1128889"/>
            <a:ext cx="400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FBI:WHITE COLOR CRIME: TECHNOLOGY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792812" y="4331859"/>
            <a:ext cx="627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Gsoap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c++</a:t>
            </a:r>
            <a:endParaRPr lang="en-US" sz="800" strike="sngStrike" dirty="0"/>
          </a:p>
          <a:p>
            <a:r>
              <a:rPr lang="en-US" sz="800" strike="sngStrike" dirty="0"/>
              <a:t>Unix client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4157293" y="4762757"/>
            <a:ext cx="7629699" cy="82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792812" y="4869500"/>
            <a:ext cx="7893972" cy="219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 smtClean="0"/>
              <a:t>Java client</a:t>
            </a:r>
            <a:endParaRPr lang="en-US" sz="800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4025536" y="5152639"/>
            <a:ext cx="7711352" cy="78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75756" y="6465635"/>
            <a:ext cx="136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.</a:t>
            </a:r>
            <a:endParaRPr lang="en-US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4279557" y="2817341"/>
            <a:ext cx="7597102" cy="126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50011" y="2117123"/>
            <a:ext cx="427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Axis		</a:t>
            </a:r>
            <a:r>
              <a:rPr lang="en-US" dirty="0" err="1" smtClean="0"/>
              <a:t>Jax-Ws</a:t>
            </a:r>
            <a:r>
              <a:rPr lang="en-US" dirty="0" smtClean="0"/>
              <a:t>		</a:t>
            </a:r>
            <a:r>
              <a:rPr lang="en-US" dirty="0" err="1" smtClean="0"/>
              <a:t>.Net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5894173" y="2117123"/>
            <a:ext cx="597243" cy="28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554746" y="2270908"/>
            <a:ext cx="1375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337955" y="2285553"/>
            <a:ext cx="13759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46979" y="3189257"/>
            <a:ext cx="145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Wsprovide.sh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536227" y="2086242"/>
            <a:ext cx="134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Apache CXF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9369774" y="2065612"/>
            <a:ext cx="1124465" cy="4065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0713894" y="2285553"/>
            <a:ext cx="1323618" cy="111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344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0" y="1574594"/>
            <a:ext cx="2085975" cy="2133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96711" y="1128889"/>
            <a:ext cx="400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FBI:WHITE COLOR CRIME: TECHNOLOGY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375756" y="6465635"/>
            <a:ext cx="136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.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501" y="3233998"/>
            <a:ext cx="952500" cy="126682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233797" y="3233998"/>
            <a:ext cx="3826056" cy="19392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183" y="3233998"/>
            <a:ext cx="2199557" cy="12358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446" y="3186373"/>
            <a:ext cx="951952" cy="143573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166970" y="2592888"/>
            <a:ext cx="751562" cy="2342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748" y="3287474"/>
            <a:ext cx="626287" cy="95319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8415997" y="3352161"/>
            <a:ext cx="751562" cy="23423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908035" y="1498221"/>
            <a:ext cx="235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can tell he still that</a:t>
            </a:r>
            <a:endParaRPr lang="en-US" strike="sngStrike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8542751" y="1739398"/>
            <a:ext cx="1683903" cy="1658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411338" y="3124770"/>
            <a:ext cx="3559380" cy="26879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636307" y="3156862"/>
            <a:ext cx="3559380" cy="26879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434213" y="3207878"/>
            <a:ext cx="3826056" cy="19392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33797" y="2442575"/>
            <a:ext cx="3773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GOD.HOCMEP:PETER</a:t>
            </a:r>
          </a:p>
          <a:p>
            <a:r>
              <a:rPr lang="en-US" b="1" dirty="0" smtClean="0"/>
              <a:t>IMPORT  </a:t>
            </a:r>
            <a:r>
              <a:rPr lang="en-US" b="1" strike="sngStrike" dirty="0" smtClean="0"/>
              <a:t>Peter north </a:t>
            </a:r>
            <a:r>
              <a:rPr lang="en-US" b="1" strike="sngStrike" dirty="0" err="1" smtClean="0"/>
              <a:t>Ele</a:t>
            </a:r>
            <a:r>
              <a:rPr lang="en-US" b="1" dirty="0" smtClean="0"/>
              <a:t> FBI:WMD:11</a:t>
            </a:r>
            <a:endParaRPr lang="en-US" b="1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045907" y="2568665"/>
            <a:ext cx="2590400" cy="197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18501" y="2170277"/>
            <a:ext cx="9909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TV.AND.POPE.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4835047" y="2277999"/>
            <a:ext cx="1476284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819183" y="2170277"/>
            <a:ext cx="2311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Moutain</a:t>
            </a:r>
            <a:r>
              <a:rPr lang="en-US" dirty="0" smtClean="0"/>
              <a:t> View, </a:t>
            </a:r>
            <a:r>
              <a:rPr lang="en-US" dirty="0" err="1" smtClean="0"/>
              <a:t>Calfiroa</a:t>
            </a:r>
            <a:endParaRPr lang="en-US" dirty="0" smtClean="0"/>
          </a:p>
          <a:p>
            <a:r>
              <a:rPr lang="en-US" strike="sngStrike" dirty="0" err="1" smtClean="0"/>
              <a:t>Garnter</a:t>
            </a:r>
            <a:endParaRPr lang="en-US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10126446" y="2641394"/>
            <a:ext cx="951952" cy="22938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0592204" y="2442575"/>
            <a:ext cx="951270" cy="5260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King</a:t>
            </a:r>
            <a:r>
              <a:rPr lang="en-US" dirty="0" err="1" smtClean="0"/>
              <a:t>.</a:t>
            </a:r>
            <a:r>
              <a:rPr lang="en-US" strike="sngStrike" dirty="0" err="1" smtClean="0">
                <a:solidFill>
                  <a:schemeClr val="tx1"/>
                </a:solidFill>
              </a:rPr>
              <a:t>marx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126446" y="4935255"/>
            <a:ext cx="2293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Ghohce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mciha</a:t>
            </a:r>
            <a:r>
              <a:rPr lang="en-US" strike="sngStrike" dirty="0" smtClean="0"/>
              <a:t>(</a:t>
            </a:r>
          </a:p>
          <a:p>
            <a:r>
              <a:rPr lang="en-US" dirty="0" err="1" smtClean="0"/>
              <a:t>Pregneat</a:t>
            </a:r>
            <a:r>
              <a:rPr lang="en-US" dirty="0" smtClean="0"/>
              <a:t> </a:t>
            </a:r>
            <a:r>
              <a:rPr lang="en-US" dirty="0" err="1" smtClean="0"/>
              <a:t>wated</a:t>
            </a:r>
            <a:r>
              <a:rPr lang="en-US" dirty="0" smtClean="0"/>
              <a:t> movie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9970718" y="5398718"/>
            <a:ext cx="2329841" cy="1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697260" y="1574594"/>
            <a:ext cx="3749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Ghoche</a:t>
            </a:r>
            <a:r>
              <a:rPr lang="en-US" dirty="0" smtClean="0"/>
              <a:t>(</a:t>
            </a:r>
            <a:r>
              <a:rPr lang="en-US" dirty="0" err="1" smtClean="0"/>
              <a:t>dr,dr.prof</a:t>
            </a:r>
            <a:r>
              <a:rPr lang="en-US" dirty="0" smtClean="0"/>
              <a:t>).</a:t>
            </a:r>
            <a:r>
              <a:rPr lang="en-US" dirty="0" err="1" smtClean="0"/>
              <a:t>noNiocIdnetiFhteft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868" y="1566129"/>
            <a:ext cx="579393" cy="386262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4434213" y="1682887"/>
            <a:ext cx="2202094" cy="1373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623183" y="1009818"/>
            <a:ext cx="5223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strike="sngStrike" dirty="0" smtClean="0"/>
              <a:t>.Angela:</a:t>
            </a:r>
            <a:r>
              <a:rPr lang="en-US" dirty="0" smtClean="0"/>
              <a:t>HOMCIE:CHAONE</a:t>
            </a:r>
            <a:r>
              <a:rPr lang="en-US" strike="sngStrike" dirty="0" smtClean="0"/>
              <a:t>(mother, </a:t>
            </a:r>
            <a:r>
              <a:rPr lang="en-US" strike="sngStrike" dirty="0" err="1" smtClean="0"/>
              <a:t>idnety</a:t>
            </a:r>
            <a:r>
              <a:rPr lang="en-US" strike="sngStrike" dirty="0" smtClean="0"/>
              <a:t> theft joe)</a:t>
            </a:r>
          </a:p>
          <a:p>
            <a:r>
              <a:rPr lang="en-US" dirty="0" err="1" smtClean="0"/>
              <a:t>nonPiceInteuptp.nonPiceCourtLgoial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468169" y="1225431"/>
            <a:ext cx="214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ID Joe convert onsite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2267211" y="4177503"/>
            <a:ext cx="2093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HOMCEP:ITALIEN:20</a:t>
            </a:r>
          </a:p>
          <a:p>
            <a:r>
              <a:rPr lang="en-US" dirty="0" smtClean="0"/>
              <a:t>HOCMEP:DOG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531435" y="2493442"/>
            <a:ext cx="2435234" cy="212866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449289" y="39042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640332" y="4896769"/>
            <a:ext cx="3611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777 West </a:t>
            </a:r>
            <a:r>
              <a:rPr lang="en-US" dirty="0" err="1"/>
              <a:t>Midle</a:t>
            </a:r>
            <a:r>
              <a:rPr lang="en-US" dirty="0"/>
              <a:t> Field, </a:t>
            </a:r>
            <a:r>
              <a:rPr lang="en-US" dirty="0" err="1"/>
              <a:t>mouin</a:t>
            </a:r>
            <a:r>
              <a:rPr lang="en-US" dirty="0"/>
              <a:t> </a:t>
            </a:r>
            <a:r>
              <a:rPr lang="en-US" dirty="0" err="1"/>
              <a:t>Vei</a:t>
            </a:r>
            <a:r>
              <a:rPr lang="en-US" dirty="0"/>
              <a:t> , Ca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931090" y="6125227"/>
            <a:ext cx="5158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2:59 pm </a:t>
            </a:r>
            <a:r>
              <a:rPr lang="en-US" dirty="0" err="1" smtClean="0"/>
              <a:t>mothcyle</a:t>
            </a:r>
            <a:endParaRPr lang="en-US" dirty="0" smtClean="0"/>
          </a:p>
          <a:p>
            <a:r>
              <a:rPr lang="en-US" dirty="0" smtClean="0"/>
              <a:t>2:58:30 pm </a:t>
            </a:r>
            <a:r>
              <a:rPr lang="en-US" dirty="0" err="1" smtClean="0"/>
              <a:t>mothcyel</a:t>
            </a:r>
            <a:r>
              <a:rPr lang="en-US" dirty="0" smtClean="0"/>
              <a:t>      3:OOPM POCLEI COURT BELL</a:t>
            </a: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3795386" y="6338170"/>
            <a:ext cx="1187482" cy="110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045907" y="6585012"/>
            <a:ext cx="972594" cy="65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 flipH="1">
            <a:off x="3816668" y="2324973"/>
            <a:ext cx="8375331" cy="347708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842164" y="1967530"/>
            <a:ext cx="308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4D </a:t>
            </a:r>
            <a:r>
              <a:rPr lang="en-US" strike="sngStrike" dirty="0" err="1" smtClean="0"/>
              <a:t>ultrascall.</a:t>
            </a:r>
            <a:r>
              <a:rPr lang="en-US" dirty="0" err="1" smtClean="0"/>
              <a:t>nonPolciAttments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4748976" y="3246333"/>
            <a:ext cx="3826056" cy="19392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713988" y="3437460"/>
            <a:ext cx="3826056" cy="19392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790357" y="3691370"/>
            <a:ext cx="3826056" cy="19392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96711" y="5812691"/>
            <a:ext cx="617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CPVA.nonPoliceEnteaign.AVIALBTIY</a:t>
            </a:r>
            <a:r>
              <a:rPr lang="en-US" strike="sngStrike" dirty="0" err="1" smtClean="0"/>
              <a:t>.lsint</a:t>
            </a:r>
            <a:r>
              <a:rPr lang="en-US" strike="sngStrike" dirty="0" smtClean="0"/>
              <a:t>(porno star; !porno star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77" y="6151085"/>
            <a:ext cx="580111" cy="324862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1387135" y="5297398"/>
            <a:ext cx="672220" cy="1472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12318" y="5572755"/>
            <a:ext cx="2827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MATITIAL: Web Service </a:t>
            </a:r>
            <a:r>
              <a:rPr lang="en-US" strike="sngStrike" dirty="0" smtClean="0"/>
              <a:t>.NET</a:t>
            </a:r>
            <a:endParaRPr lang="en-US" strike="sngStrike" dirty="0"/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1300049" y="6151085"/>
            <a:ext cx="1017675" cy="1624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089764" y="5081435"/>
            <a:ext cx="2352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GREEN(</a:t>
            </a:r>
            <a:r>
              <a:rPr lang="en-US" dirty="0" err="1" smtClean="0"/>
              <a:t>deere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-40352" y="4670873"/>
            <a:ext cx="3717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WHITEHOUSE.</a:t>
            </a:r>
            <a:r>
              <a:rPr lang="en-US" strike="sngStrike" dirty="0" err="1" smtClean="0"/>
              <a:t>marx</a:t>
            </a:r>
            <a:r>
              <a:rPr lang="en-US" dirty="0" smtClean="0"/>
              <a:t>(</a:t>
            </a:r>
            <a:r>
              <a:rPr lang="en-US" dirty="0" err="1" smtClean="0"/>
              <a:t>NY,NY,sinara;frak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1999894" y="5169766"/>
            <a:ext cx="1331245" cy="3490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flipH="1">
            <a:off x="31633" y="4742879"/>
            <a:ext cx="4166671" cy="1211581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1337110" y="3809183"/>
            <a:ext cx="195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!HOMCEI:ITALIE:20</a:t>
            </a:r>
          </a:p>
          <a:p>
            <a:r>
              <a:rPr lang="en-US" dirty="0" smtClean="0"/>
              <a:t>!HOCM:DOG</a:t>
            </a:r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flipH="1">
            <a:off x="10872592" y="3904238"/>
            <a:ext cx="400706" cy="22811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1543474" y="3397933"/>
            <a:ext cx="2674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CHEKCPON CHALIE(</a:t>
            </a:r>
            <a:r>
              <a:rPr lang="en-US" sz="800" strike="sngStrike" dirty="0" smtClean="0"/>
              <a:t>drunk with dog)</a:t>
            </a:r>
            <a:endParaRPr lang="en-US" sz="800" strike="sngStrike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203" y="3638748"/>
            <a:ext cx="325651" cy="265490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11736888" y="3708194"/>
            <a:ext cx="683263" cy="143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11591699" y="3111431"/>
            <a:ext cx="243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PARKER GREEN,</a:t>
            </a:r>
            <a:r>
              <a:rPr lang="en-US" strike="sngStrike" dirty="0" smtClean="0"/>
              <a:t>tana.pm</a:t>
            </a:r>
            <a:endParaRPr lang="en-US" strike="sngStrike" dirty="0"/>
          </a:p>
        </p:txBody>
      </p:sp>
      <p:sp>
        <p:nvSpPr>
          <p:cNvPr id="93" name="Rectangle 92"/>
          <p:cNvSpPr/>
          <p:nvPr/>
        </p:nvSpPr>
        <p:spPr>
          <a:xfrm>
            <a:off x="11575631" y="3122075"/>
            <a:ext cx="2373681" cy="296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2095340" y="3019098"/>
            <a:ext cx="942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Ghcoeho</a:t>
            </a:r>
            <a:r>
              <a:rPr lang="en-US" sz="800" strike="sngStrike" dirty="0" smtClean="0"/>
              <a:t>(Jackson)</a:t>
            </a:r>
          </a:p>
          <a:p>
            <a:r>
              <a:rPr lang="en-US" sz="800" strike="sngStrike" dirty="0" err="1" smtClean="0"/>
              <a:t>Ghoche</a:t>
            </a:r>
            <a:r>
              <a:rPr lang="en-US" sz="800" strike="sngStrike" dirty="0" smtClean="0"/>
              <a:t>(knight)</a:t>
            </a:r>
          </a:p>
          <a:p>
            <a:r>
              <a:rPr lang="en-US" sz="800" strike="sngStrike" dirty="0" err="1" smtClean="0"/>
              <a:t>Ghocehi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phelfps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9246358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19" y="2153768"/>
            <a:ext cx="7087970" cy="4096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96" y="2555310"/>
            <a:ext cx="1366394" cy="11139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96" y="3970750"/>
            <a:ext cx="1583912" cy="86775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96" y="1493885"/>
            <a:ext cx="1061529" cy="79512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72972" y="1965333"/>
            <a:ext cx="7756795" cy="4330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297496" y="4797597"/>
            <a:ext cx="84675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>
                <a:solidFill>
                  <a:srgbClr val="333333"/>
                </a:solidFill>
                <a:latin typeface="Open Sans"/>
              </a:rPr>
              <a:t>Mikhail </a:t>
            </a:r>
            <a:r>
              <a:rPr lang="en-US" strike="sngStrike" dirty="0" smtClean="0">
                <a:solidFill>
                  <a:srgbClr val="333333"/>
                </a:solidFill>
                <a:latin typeface="Open Sans"/>
              </a:rPr>
              <a:t>Douglass </a:t>
            </a:r>
            <a:r>
              <a:rPr lang="en-US" strike="sngStrike" dirty="0" err="1" smtClean="0">
                <a:solidFill>
                  <a:srgbClr val="333333"/>
                </a:solidFill>
                <a:latin typeface="Open Sans"/>
              </a:rPr>
              <a:t>Cacner</a:t>
            </a:r>
            <a:endParaRPr lang="en-US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590502" y="1319002"/>
            <a:ext cx="60965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 smtClean="0">
                <a:latin typeface="EB Garamond"/>
              </a:rPr>
              <a:t>US Department of State</a:t>
            </a:r>
          </a:p>
          <a:p>
            <a:pPr fontAlgn="base"/>
            <a:r>
              <a:rPr lang="en-US" dirty="0" smtClean="0">
                <a:latin typeface="EB Garamond"/>
              </a:rPr>
              <a:t>Statement </a:t>
            </a:r>
            <a:r>
              <a:rPr lang="en-US" dirty="0">
                <a:latin typeface="EB Garamond"/>
              </a:rPr>
              <a:t>on the Passing of President Mikhail Gorbachev</a:t>
            </a:r>
            <a:endParaRPr lang="en-US" b="0" i="0" dirty="0">
              <a:effectLst/>
              <a:latin typeface="EB Garamond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297496" y="1130567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333333"/>
                </a:solidFill>
                <a:latin typeface="Open Sans"/>
              </a:rPr>
              <a:t>Mikhail Jackson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87148" y="2219908"/>
            <a:ext cx="2052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/>
              </a:rPr>
              <a:t>Mikhail </a:t>
            </a:r>
            <a:r>
              <a:rPr lang="en-US" dirty="0" smtClean="0">
                <a:solidFill>
                  <a:srgbClr val="333333"/>
                </a:solidFill>
                <a:latin typeface="Open Sans"/>
              </a:rPr>
              <a:t>Hasselhoff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9297496" y="3624647"/>
            <a:ext cx="16722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Open Sans"/>
              </a:rPr>
              <a:t>Mikhail </a:t>
            </a:r>
            <a:r>
              <a:rPr lang="en-US" dirty="0" smtClean="0">
                <a:solidFill>
                  <a:srgbClr val="333333"/>
                </a:solidFill>
                <a:latin typeface="Open Sans"/>
              </a:rPr>
              <a:t>Phelps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9018739" y="1315233"/>
            <a:ext cx="2668045" cy="87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9156526" y="2360733"/>
            <a:ext cx="2066795" cy="14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137736" y="3755962"/>
            <a:ext cx="2104373" cy="81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8307940" y="1359074"/>
            <a:ext cx="1520320" cy="532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166970" y="1891446"/>
            <a:ext cx="6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vggg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51144" y="1130567"/>
            <a:ext cx="622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VIRIGIN MARY </a:t>
            </a:r>
            <a:r>
              <a:rPr lang="en-US" strike="sngStrike" dirty="0" err="1" smtClean="0"/>
              <a:t>ghoche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micheala</a:t>
            </a:r>
            <a:r>
              <a:rPr lang="en-US" strike="sngStrike" dirty="0" smtClean="0"/>
              <a:t>).</a:t>
            </a:r>
            <a:r>
              <a:rPr lang="en-US" dirty="0" smtClean="0"/>
              <a:t>v2.FBI.KIDNAPPING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546" y="5151320"/>
            <a:ext cx="1327759" cy="79665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9273254" y="1315233"/>
            <a:ext cx="1720736" cy="48851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999" y="5126348"/>
            <a:ext cx="519697" cy="860387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 flipH="1">
            <a:off x="8474682" y="4912699"/>
            <a:ext cx="3562829" cy="115984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8166970" y="5267898"/>
            <a:ext cx="4025030" cy="556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9674303" y="1216668"/>
            <a:ext cx="1720736" cy="48851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047128" y="1380899"/>
            <a:ext cx="1720736" cy="48851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852327" y="1642168"/>
            <a:ext cx="1720736" cy="48851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079" y="4953606"/>
            <a:ext cx="1979151" cy="107068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1169617" y="5386192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Roth.fivoli</a:t>
            </a:r>
            <a:endParaRPr lang="en-US" sz="800" strike="sngStrike" dirty="0"/>
          </a:p>
        </p:txBody>
      </p:sp>
      <p:cxnSp>
        <p:nvCxnSpPr>
          <p:cNvPr id="60" name="Straight Connector 59"/>
          <p:cNvCxnSpPr>
            <a:endCxn id="45" idx="0"/>
          </p:cNvCxnSpPr>
          <p:nvPr/>
        </p:nvCxnSpPr>
        <p:spPr>
          <a:xfrm flipV="1">
            <a:off x="8474682" y="1891446"/>
            <a:ext cx="770" cy="513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205" y="1132578"/>
            <a:ext cx="1875057" cy="104031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05" y="2076112"/>
            <a:ext cx="2285250" cy="146386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47" y="2094524"/>
            <a:ext cx="2180021" cy="144544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469" y="2107667"/>
            <a:ext cx="2193836" cy="1459898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H="1" flipV="1">
            <a:off x="5887233" y="2941655"/>
            <a:ext cx="350729" cy="2880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14" y="3704490"/>
            <a:ext cx="1839154" cy="1223873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H="1">
            <a:off x="663879" y="4346532"/>
            <a:ext cx="22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37786" y="4496844"/>
            <a:ext cx="2342367" cy="300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6541" y="6309269"/>
            <a:ext cx="860692" cy="495435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5549030" y="6527319"/>
            <a:ext cx="11380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028511" y="6350918"/>
            <a:ext cx="2226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San and </a:t>
            </a:r>
            <a:r>
              <a:rPr lang="en-US" sz="800" strike="sngStrike" dirty="0" err="1" smtClean="0"/>
              <a:t>Uncele</a:t>
            </a:r>
            <a:r>
              <a:rPr lang="en-US" sz="800" strike="sngStrike" dirty="0" smtClean="0"/>
              <a:t>: bridge(</a:t>
            </a:r>
            <a:r>
              <a:rPr lang="en-US" sz="800" strike="sngStrike" dirty="0" err="1" smtClean="0"/>
              <a:t>sleepin</a:t>
            </a:r>
            <a:r>
              <a:rPr lang="en-US" sz="800" strike="sngStrike" dirty="0" smtClean="0"/>
              <a:t> un </a:t>
            </a:r>
            <a:r>
              <a:rPr lang="en-US" sz="800" strike="sngStrike" dirty="0" err="1" smtClean="0"/>
              <a:t>derbrid</a:t>
            </a:r>
            <a:r>
              <a:rPr lang="en-US" sz="800" strike="sngStrike" dirty="0" smtClean="0"/>
              <a:t> 5 min)</a:t>
            </a:r>
          </a:p>
          <a:p>
            <a:r>
              <a:rPr lang="en-US" sz="800" strike="sngStrike" dirty="0" smtClean="0"/>
              <a:t>storage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277590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34433" y="219072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9494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FF9494"/>
                </a:solidFill>
                <a:latin typeface="Lucida Console" panose="020B0609040504020204" pitchFamily="49" charset="0"/>
              </a:rPr>
              <a:t>WebServiceProxy</a:t>
            </a:r>
            <a:r>
              <a:rPr lang="en-US" dirty="0">
                <a:solidFill>
                  <a:srgbClr val="FF9494"/>
                </a:solidFill>
                <a:latin typeface="Lucida Console" panose="020B0609040504020204" pitchFamily="49" charset="0"/>
              </a:rPr>
              <a:t> : The HTML document does not contain Web service discovery information.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3759505"/>
            <a:ext cx="2819400" cy="24955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991638" y="3432132"/>
            <a:ext cx="9807880" cy="37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34433" y="3983277"/>
            <a:ext cx="4404986" cy="2271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276600" y="346971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95178" y="3627619"/>
            <a:ext cx="715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GOD.KING.CPVA; INTNER PAYMENT, </a:t>
            </a:r>
            <a:r>
              <a:rPr lang="en-US" strike="sngStrike" dirty="0" err="1" smtClean="0"/>
              <a:t>Willaim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McKern</a:t>
            </a:r>
            <a:r>
              <a:rPr lang="en-US" strike="sngStrike" dirty="0" smtClean="0"/>
              <a:t>, Visa, </a:t>
            </a:r>
            <a:r>
              <a:rPr lang="en-US" strike="sngStrike" dirty="0" err="1" smtClean="0"/>
              <a:t>Joshpeh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McKern</a:t>
            </a:r>
            <a:endParaRPr lang="en-US" strike="sngStrike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191000" y="4108537"/>
            <a:ext cx="840762" cy="313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986" y="4612018"/>
            <a:ext cx="2964754" cy="1377119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6263014" y="5007280"/>
            <a:ext cx="1189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01779" y="3627619"/>
            <a:ext cx="2207807" cy="98439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PENTAOGN.CPVA</a:t>
            </a:r>
          </a:p>
          <a:p>
            <a:pPr algn="ctr"/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entain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you,frank</a:t>
            </a:r>
            <a:r>
              <a:rPr lang="en-US" sz="800" strike="sngStrike" dirty="0" smtClean="0"/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398525" y="4190236"/>
            <a:ext cx="192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88</a:t>
            </a:r>
            <a:r>
              <a:rPr lang="en-US" baseline="30000" dirty="0" smtClean="0"/>
              <a:t>th</a:t>
            </a:r>
            <a:r>
              <a:rPr lang="en-US" dirty="0" smtClean="0"/>
              <a:t>.KING.GOD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5475962" y="4437517"/>
            <a:ext cx="787052" cy="1745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4864274" y="4278084"/>
            <a:ext cx="1526088" cy="594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390362" y="39269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607214" y="344467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00530" y="3357162"/>
            <a:ext cx="291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PETONG VIIGNIA MARY CPVA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014" y="4818357"/>
            <a:ext cx="835170" cy="37784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1363300" y="4812482"/>
            <a:ext cx="1490597" cy="4822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8824" y="5574082"/>
            <a:ext cx="3312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AFFITIVE ACTION</a:t>
            </a:r>
          </a:p>
          <a:p>
            <a:r>
              <a:rPr lang="en-US" dirty="0" smtClean="0"/>
              <a:t>422.6 Hate Crime with GERMANY</a:t>
            </a:r>
          </a:p>
          <a:p>
            <a:r>
              <a:rPr lang="en-US" strike="sngStrike" dirty="0" err="1" smtClean="0"/>
              <a:t>eval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0904635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94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78129"/>
            <a:ext cx="12192000" cy="2359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117" y="2770666"/>
            <a:ext cx="1752600" cy="2619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88" y="1785220"/>
            <a:ext cx="9525000" cy="31623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233764" y="2066795"/>
            <a:ext cx="1853852" cy="38454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177436" y="1443625"/>
            <a:ext cx="1853852" cy="38454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830905" y="1278427"/>
            <a:ext cx="3054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LARRY.JFK(</a:t>
            </a:r>
            <a:r>
              <a:rPr lang="en-US" strike="sngStrike" dirty="0" err="1" smtClean="0"/>
              <a:t>euopa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shcule,angla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507074" y="1245091"/>
            <a:ext cx="227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adloph</a:t>
            </a:r>
            <a:r>
              <a:rPr lang="en-US" strike="sngStrike" dirty="0" smtClean="0"/>
              <a:t> 10</a:t>
            </a:r>
            <a:r>
              <a:rPr lang="en-US" strike="sngStrike" baseline="30000" dirty="0" smtClean="0"/>
              <a:t>th</a:t>
            </a:r>
            <a:r>
              <a:rPr lang="en-US" strike="sngStrike" dirty="0" smtClean="0"/>
              <a:t> grade)</a:t>
            </a:r>
            <a:endParaRPr lang="en-US" strike="sngStrike" dirty="0"/>
          </a:p>
        </p:txBody>
      </p:sp>
      <p:cxnSp>
        <p:nvCxnSpPr>
          <p:cNvPr id="18" name="Straight Arrow Connector 17"/>
          <p:cNvCxnSpPr>
            <a:stCxn id="32" idx="2"/>
          </p:cNvCxnSpPr>
          <p:nvPr/>
        </p:nvCxnSpPr>
        <p:spPr>
          <a:xfrm flipH="1">
            <a:off x="1014608" y="1614423"/>
            <a:ext cx="632394" cy="237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08" y="5010150"/>
            <a:ext cx="759782" cy="75978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507074" y="5123145"/>
            <a:ext cx="1722559" cy="551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096169" y="5289115"/>
            <a:ext cx="195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Romele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ceaser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058397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5849" y="498199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33" y="3778811"/>
            <a:ext cx="1865376" cy="109728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28874" y="4069385"/>
            <a:ext cx="4972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</a:t>
            </a:r>
          </a:p>
          <a:p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5" name="Rectangle 14"/>
          <p:cNvSpPr/>
          <p:nvPr/>
        </p:nvSpPr>
        <p:spPr>
          <a:xfrm>
            <a:off x="3058254" y="1946390"/>
            <a:ext cx="4269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WWI.CHINA-GEMRANY </a:t>
            </a:r>
            <a:r>
              <a:rPr lang="en-US" dirty="0" smtClean="0"/>
              <a:t>.AVAILABILITY. </a:t>
            </a:r>
            <a:r>
              <a:rPr lang="en-US" strike="sngStrike" dirty="0" smtClean="0"/>
              <a:t>Marx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20" y="2601996"/>
            <a:ext cx="876300" cy="8763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3221665" y="2509284"/>
            <a:ext cx="2126512" cy="8293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60828" y="2753833"/>
            <a:ext cx="42278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Yang </a:t>
            </a:r>
            <a:r>
              <a:rPr lang="en-US" dirty="0" err="1" smtClean="0"/>
              <a:t>dynstay.nonPoliceRTA</a:t>
            </a:r>
            <a:r>
              <a:rPr lang="en-US" dirty="0" smtClean="0"/>
              <a:t>(</a:t>
            </a:r>
            <a:r>
              <a:rPr lang="en-US" strike="sngStrike" dirty="0" smtClean="0"/>
              <a:t>data collection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[x] no </a:t>
            </a:r>
          </a:p>
          <a:p>
            <a:r>
              <a:rPr lang="en-US" sz="800" strike="sngStrike" dirty="0" err="1" smtClean="0"/>
              <a:t>Realplayer.facebook.damiler.ibm.roth</a:t>
            </a:r>
            <a:endParaRPr lang="en-US" sz="800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5475767" y="2923953"/>
            <a:ext cx="157361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560828" y="2509284"/>
            <a:ext cx="624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</a:t>
            </a:r>
            <a:r>
              <a:rPr lang="en-US" strike="sngStrike" dirty="0" smtClean="0"/>
              <a:t>Ports IBM client APL(shipping) Ming-Lei Yang </a:t>
            </a:r>
            <a:r>
              <a:rPr lang="en-US" strike="sngStrike" dirty="0" err="1" smtClean="0"/>
              <a:t>Shippign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936" y="3726366"/>
            <a:ext cx="811970" cy="81197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3221665" y="3708997"/>
            <a:ext cx="2126512" cy="8293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953153" y="1701209"/>
            <a:ext cx="1360968" cy="329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931888" y="2222205"/>
            <a:ext cx="1754372" cy="91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SW-SW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AVAIBLITY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[x] no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221665" y="1427356"/>
            <a:ext cx="3502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 SCHWAZENEGGER (</a:t>
            </a:r>
            <a:r>
              <a:rPr lang="en-US" sz="800" u="sng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unimog</a:t>
            </a:r>
            <a:r>
              <a:rPr lang="en-US" sz="800" u="sng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" u="sng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damiler</a:t>
            </a:r>
            <a:r>
              <a:rPr lang="en-US" sz="800" u="sng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trucks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580313" y="4981999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rgbClr val="202124"/>
                </a:solidFill>
                <a:latin typeface="arial" panose="020B0604020202020204" pitchFamily="34" charset="0"/>
              </a:rPr>
              <a:t>Kaiser of China </a:t>
            </a:r>
            <a:r>
              <a:rPr lang="en-US" strike="sngStrike" dirty="0" err="1">
                <a:solidFill>
                  <a:srgbClr val="202124"/>
                </a:solidFill>
                <a:latin typeface="arial" panose="020B0604020202020204" pitchFamily="34" charset="0"/>
              </a:rPr>
              <a:t>Chinarestaurant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7814930" y="4538336"/>
            <a:ext cx="533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Horsedick</a:t>
            </a:r>
            <a:r>
              <a:rPr lang="en-US" dirty="0" smtClean="0"/>
              <a:t> KING.QUEEN.jobs/jobs/</a:t>
            </a:r>
            <a:r>
              <a:rPr lang="en-US" dirty="0" err="1" smtClean="0"/>
              <a:t>meiers</a:t>
            </a:r>
            <a:r>
              <a:rPr lang="en-US" dirty="0" smtClean="0"/>
              <a:t>/</a:t>
            </a:r>
            <a:r>
              <a:rPr lang="en-US" dirty="0" err="1" smtClean="0"/>
              <a:t>meire</a:t>
            </a:r>
            <a:r>
              <a:rPr lang="en-US" dirty="0" smtClean="0"/>
              <a:t>/</a:t>
            </a:r>
            <a:r>
              <a:rPr lang="en-US" dirty="0" err="1" smtClean="0"/>
              <a:t>smiers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930" y="5395265"/>
            <a:ext cx="1086548" cy="608467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7328141" y="5475514"/>
            <a:ext cx="1985980" cy="5282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901478" y="5553398"/>
            <a:ext cx="23294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trike="sngStrike" dirty="0">
                <a:solidFill>
                  <a:srgbClr val="202124"/>
                </a:solidFill>
                <a:latin typeface="Roboto"/>
              </a:rPr>
              <a:t> </a:t>
            </a:r>
            <a:r>
              <a:rPr lang="en-US" sz="800" strike="sngStrike" dirty="0" err="1">
                <a:solidFill>
                  <a:srgbClr val="202124"/>
                </a:solidFill>
                <a:latin typeface="Roboto"/>
              </a:rPr>
              <a:t>Goethestraße</a:t>
            </a:r>
            <a:r>
              <a:rPr lang="en-US" sz="800" strike="sngStrike" dirty="0">
                <a:solidFill>
                  <a:srgbClr val="202124"/>
                </a:solidFill>
                <a:latin typeface="Roboto"/>
              </a:rPr>
              <a:t> 35, 76571 </a:t>
            </a:r>
            <a:r>
              <a:rPr lang="en-US" sz="800" strike="sngStrike" dirty="0" err="1">
                <a:solidFill>
                  <a:srgbClr val="202124"/>
                </a:solidFill>
                <a:latin typeface="Roboto"/>
              </a:rPr>
              <a:t>Gaggenau</a:t>
            </a:r>
            <a:r>
              <a:rPr lang="en-US" sz="800" strike="sngStrike" dirty="0">
                <a:solidFill>
                  <a:srgbClr val="202124"/>
                </a:solidFill>
                <a:latin typeface="Roboto"/>
              </a:rPr>
              <a:t>, Germany</a:t>
            </a:r>
            <a:endParaRPr lang="en-US" sz="800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0655" y="6249533"/>
            <a:ext cx="1437793" cy="50226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973800" y="5884931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MAINSTERET(</a:t>
            </a:r>
            <a:r>
              <a:rPr lang="en-US" sz="800" strike="sngStrike" dirty="0" err="1" smtClean="0"/>
              <a:t>gorbhcoeh.merel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michealbacher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alle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gaggneu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michelbach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6262576" y="6249533"/>
            <a:ext cx="2421350" cy="11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049386" y="6069597"/>
            <a:ext cx="2264735" cy="682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088448" y="6181727"/>
            <a:ext cx="274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SALES: </a:t>
            </a:r>
            <a:r>
              <a:rPr lang="en-US" dirty="0" err="1" smtClean="0"/>
              <a:t>ghcoeho</a:t>
            </a:r>
            <a:r>
              <a:rPr lang="en-US" dirty="0" smtClean="0"/>
              <a:t>(</a:t>
            </a:r>
            <a:r>
              <a:rPr lang="en-US" dirty="0" err="1" smtClean="0"/>
              <a:t>kito,Afirca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10100931" y="6069597"/>
            <a:ext cx="1288776" cy="497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52" idx="2"/>
          </p:cNvCxnSpPr>
          <p:nvPr/>
        </p:nvCxnSpPr>
        <p:spPr>
          <a:xfrm>
            <a:off x="9788652" y="6181727"/>
            <a:ext cx="67392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907378" y="6069597"/>
            <a:ext cx="1672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Kito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micehalbach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wyland</a:t>
            </a:r>
            <a:endParaRPr lang="en-US" sz="8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9686260" y="6003732"/>
            <a:ext cx="24513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Spectorator</a:t>
            </a:r>
            <a:r>
              <a:rPr lang="en-US" sz="800" strike="sngStrike" dirty="0" smtClean="0"/>
              <a:t>: sex with black guy meeting racist </a:t>
            </a:r>
            <a:r>
              <a:rPr lang="en-US" sz="800" strike="sngStrike" dirty="0" err="1" smtClean="0"/>
              <a:t>payents</a:t>
            </a:r>
            <a:endParaRPr lang="en-US" sz="800" strike="sngStrike" dirty="0"/>
          </a:p>
        </p:txBody>
      </p:sp>
      <p:sp>
        <p:nvSpPr>
          <p:cNvPr id="59" name="Right Arrow 58"/>
          <p:cNvSpPr/>
          <p:nvPr/>
        </p:nvSpPr>
        <p:spPr>
          <a:xfrm rot="12550618">
            <a:off x="9097222" y="2826981"/>
            <a:ext cx="2373953" cy="18280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8472201" y="35232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rot="1306004">
            <a:off x="9317907" y="3263675"/>
            <a:ext cx="2501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CIVIL CODE LABOR CODE</a:t>
            </a:r>
          </a:p>
          <a:p>
            <a:r>
              <a:rPr lang="en-US" dirty="0"/>
              <a:t>SW.SW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3528984" y="3698870"/>
            <a:ext cx="2126512" cy="8293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374065" y="2661684"/>
            <a:ext cx="2126512" cy="8293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193197" y="3778811"/>
            <a:ext cx="970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Chair is Kaiser</a:t>
            </a:r>
          </a:p>
          <a:p>
            <a:r>
              <a:rPr lang="en-US" sz="800" dirty="0" err="1" smtClean="0"/>
              <a:t>Calfirona.avg.</a:t>
            </a:r>
            <a:r>
              <a:rPr lang="en-US" sz="800" strike="sngStrike" dirty="0" err="1" smtClean="0"/>
              <a:t>marx</a:t>
            </a:r>
            <a:endParaRPr lang="en-US" sz="800" strike="sngStrike" dirty="0" smtClean="0"/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59572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86" y="2216473"/>
            <a:ext cx="7480453" cy="42077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81886" y="1465714"/>
            <a:ext cx="9136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Polcie</a:t>
            </a:r>
            <a:r>
              <a:rPr lang="en-US" dirty="0" smtClean="0"/>
              <a:t> </a:t>
            </a:r>
            <a:r>
              <a:rPr lang="en-US" dirty="0" err="1" smtClean="0"/>
              <a:t>Phantom.nonPoliceOperatoinCfgLogical.Fort</a:t>
            </a:r>
            <a:r>
              <a:rPr lang="en-US" dirty="0" smtClean="0"/>
              <a:t> </a:t>
            </a:r>
            <a:r>
              <a:rPr lang="en-US" dirty="0" err="1" smtClean="0"/>
              <a:t>Worth.MainstreetLgoial.</a:t>
            </a:r>
            <a:r>
              <a:rPr lang="en-US" strike="sngStrike" dirty="0" err="1" smtClean="0"/>
              <a:t>marxplank.aei.marx</a:t>
            </a:r>
            <a:endParaRPr lang="en-US" strike="sngStrike" dirty="0" smtClean="0"/>
          </a:p>
          <a:p>
            <a:r>
              <a:rPr lang="en-US" dirty="0" err="1" smtClean="0"/>
              <a:t>nonPolcieIdentyTheft</a:t>
            </a:r>
            <a:r>
              <a:rPr lang="en-US" strike="sngStrike" dirty="0" smtClean="0"/>
              <a:t>(</a:t>
            </a:r>
            <a:r>
              <a:rPr lang="en-US" dirty="0" smtClean="0"/>
              <a:t>KOCHEMANN).</a:t>
            </a:r>
            <a:r>
              <a:rPr lang="en-US" strike="sngStrike" dirty="0" err="1" smtClean="0"/>
              <a:t>max.</a:t>
            </a:r>
            <a:r>
              <a:rPr lang="en-US" dirty="0" err="1" smtClean="0"/>
              <a:t>nonPolcieTechnollgy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41451" y="2009553"/>
            <a:ext cx="6390168" cy="231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8465" y="3940595"/>
            <a:ext cx="1360968" cy="329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4461591"/>
            <a:ext cx="1754372" cy="91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" y="4720856"/>
            <a:ext cx="148856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6056" y="4745664"/>
            <a:ext cx="152400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58456" y="4759839"/>
            <a:ext cx="152400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07311" y="4966447"/>
            <a:ext cx="159241" cy="450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56168" y="4991255"/>
            <a:ext cx="163032" cy="450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08568" y="5005430"/>
            <a:ext cx="163032" cy="450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11349" y="4681873"/>
            <a:ext cx="148856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60205" y="4706681"/>
            <a:ext cx="152400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12605" y="4720856"/>
            <a:ext cx="152400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61460" y="4927464"/>
            <a:ext cx="159241" cy="450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910317" y="4952272"/>
            <a:ext cx="163032" cy="450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62717" y="4966447"/>
            <a:ext cx="163032" cy="450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06056" y="5677786"/>
            <a:ext cx="24559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HOMCEP:LUX</a:t>
            </a:r>
            <a:r>
              <a:rPr lang="en-US" dirty="0" smtClean="0">
                <a:sym typeface="Wingdings" panose="05000000000000000000" pitchFamily="2" charset="2"/>
              </a:rPr>
              <a:t>:FRANKLIN</a:t>
            </a:r>
          </a:p>
          <a:p>
            <a:r>
              <a:rPr lang="en-US" sz="800" strike="sngStrike" dirty="0" smtClean="0">
                <a:sym typeface="Wingdings" panose="05000000000000000000" pitchFamily="2" charset="2"/>
              </a:rPr>
              <a:t>(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unilivme</a:t>
            </a:r>
            <a:r>
              <a:rPr lang="en-US" sz="800" strike="sngStrike" dirty="0" smtClean="0">
                <a:sym typeface="Wingdings" panose="05000000000000000000" pitchFamily="2" charset="2"/>
              </a:rPr>
              <a:t> 5Dm gambling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macine</a:t>
            </a:r>
            <a:r>
              <a:rPr lang="en-US" sz="800" strike="sngStrike" dirty="0" smtClean="0">
                <a:sym typeface="Wingdings" panose="05000000000000000000" pitchFamily="2" charset="2"/>
              </a:rPr>
              <a:t>(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:BAJAMIN:</a:t>
            </a:r>
          </a:p>
          <a:p>
            <a:r>
              <a:rPr lang="en-US" sz="800" strike="sngStrike" dirty="0" smtClean="0">
                <a:sym typeface="Wingdings" panose="05000000000000000000" pitchFamily="2" charset="2"/>
              </a:rPr>
              <a:t>Phan of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Opera,LV</a:t>
            </a:r>
            <a:r>
              <a:rPr lang="en-US" sz="800" strike="sngStrike" dirty="0" err="1">
                <a:sym typeface="Wingdings" panose="05000000000000000000" pitchFamily="2" charset="2"/>
              </a:rPr>
              <a:t>,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Eva</a:t>
            </a:r>
            <a:r>
              <a:rPr lang="en-US" sz="800" strike="sngStrike" dirty="0" smtClean="0">
                <a:sym typeface="Wingdings" panose="05000000000000000000" pitchFamily="2" charset="2"/>
              </a:rPr>
              <a:t>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braun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2464811" y="6493183"/>
            <a:ext cx="977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 Church </a:t>
            </a:r>
            <a:r>
              <a:rPr lang="en-US" strike="sngStrike" dirty="0" err="1" smtClean="0"/>
              <a:t>procides</a:t>
            </a:r>
            <a:r>
              <a:rPr lang="en-US" strike="sngStrike" dirty="0" smtClean="0"/>
              <a:t> data and content item possible </a:t>
            </a:r>
            <a:r>
              <a:rPr lang="en-US" strike="sngStrike" dirty="0" err="1" smtClean="0"/>
              <a:t>valided</a:t>
            </a:r>
            <a:r>
              <a:rPr lang="en-US" strike="sngStrike" dirty="0" smtClean="0"/>
              <a:t> by police(</a:t>
            </a:r>
            <a:r>
              <a:rPr lang="en-US" strike="sngStrike" dirty="0" err="1" smtClean="0"/>
              <a:t>internallationl</a:t>
            </a:r>
            <a:r>
              <a:rPr lang="en-US" strike="sngStrike" dirty="0" smtClean="0"/>
              <a:t>; Phantom/Oprah)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280906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742661" y="2052084"/>
            <a:ext cx="56088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SUMMARY</a:t>
            </a:r>
            <a:endParaRPr lang="en-US" sz="9600" dirty="0"/>
          </a:p>
        </p:txBody>
      </p:sp>
      <p:sp>
        <p:nvSpPr>
          <p:cNvPr id="3" name="TextBox 2"/>
          <p:cNvSpPr txBox="1"/>
          <p:nvPr/>
        </p:nvSpPr>
        <p:spPr>
          <a:xfrm>
            <a:off x="4009980" y="4098505"/>
            <a:ext cx="130581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FBI:VHS:DEFAULT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George Washington</a:t>
            </a:r>
          </a:p>
          <a:p>
            <a:r>
              <a:rPr lang="en-US" dirty="0"/>
              <a:t> </a:t>
            </a:r>
            <a:r>
              <a:rPr lang="en-US" dirty="0" smtClean="0"/>
              <a:t>      Konrad Adenauer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CHECKPONT CHALRE(</a:t>
            </a:r>
            <a:r>
              <a:rPr lang="en-US" strike="sngStrike" dirty="0" err="1" smtClean="0"/>
              <a:t>ghcoeho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micehal</a:t>
            </a:r>
            <a:r>
              <a:rPr lang="en-US" dirty="0" err="1" smtClean="0"/>
              <a:t>a,petit,MAINSTETTE</a:t>
            </a:r>
            <a:r>
              <a:rPr lang="en-US" dirty="0" smtClean="0"/>
              <a:t>(HOMCP:IS-a-bell(</a:t>
            </a:r>
            <a:r>
              <a:rPr lang="en-US" strike="sngStrike" dirty="0" err="1" smtClean="0"/>
              <a:t>delel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dona</a:t>
            </a:r>
            <a:r>
              <a:rPr lang="en-US" strike="sngStrike" dirty="0" smtClean="0"/>
              <a:t> 10c), tally </a:t>
            </a:r>
            <a:r>
              <a:rPr lang="en-US" strike="sngStrike" dirty="0" err="1" smtClean="0"/>
              <a:t>wlalk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jeans.petit.</a:t>
            </a:r>
            <a:r>
              <a:rPr lang="en-US" dirty="0" err="1" smtClean="0"/>
              <a:t>eval</a:t>
            </a:r>
            <a:r>
              <a:rPr lang="en-US" dirty="0" smtClean="0"/>
              <a:t>[].</a:t>
            </a:r>
            <a:r>
              <a:rPr lang="en-US" dirty="0" err="1" smtClean="0"/>
              <a:t>AND.atb</a:t>
            </a:r>
            <a:r>
              <a:rPr lang="en-US" strike="sngStrike" dirty="0" smtClean="0"/>
              <a:t>)[x]no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WW2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912781" y="3817088"/>
            <a:ext cx="2966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38353" y="3298578"/>
            <a:ext cx="18473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SUCCESS</a:t>
            </a:r>
            <a:endParaRPr lang="en-US" sz="3600" b="1" dirty="0"/>
          </a:p>
        </p:txBody>
      </p:sp>
      <p:sp>
        <p:nvSpPr>
          <p:cNvPr id="10" name="Rectangle 9"/>
          <p:cNvSpPr/>
          <p:nvPr/>
        </p:nvSpPr>
        <p:spPr>
          <a:xfrm>
            <a:off x="7395542" y="3514036"/>
            <a:ext cx="3004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FAILURE/INTERUPTS (default)</a:t>
            </a:r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116725" y="3841897"/>
            <a:ext cx="2966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963" y="4304927"/>
            <a:ext cx="1676400" cy="77152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6294474" y="4304927"/>
            <a:ext cx="988828" cy="38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96963" y="3298578"/>
            <a:ext cx="1218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Surrouding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738" y="5120803"/>
            <a:ext cx="1571625" cy="108585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6179843" y="4690689"/>
            <a:ext cx="2635211" cy="1231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7799" y="5701828"/>
            <a:ext cx="1638300" cy="100965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6294474" y="5076452"/>
            <a:ext cx="3264196" cy="1377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1504" y="3899201"/>
            <a:ext cx="1590675" cy="10287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3557" y="4016738"/>
            <a:ext cx="1533525" cy="1000125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>
            <a:off x="5039833" y="4526364"/>
            <a:ext cx="5603358" cy="92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30990" y="5464294"/>
            <a:ext cx="3345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WAR-&gt;WHITEHSOUE.ATOMBOMB</a:t>
            </a:r>
          </a:p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5931" y="4609155"/>
            <a:ext cx="1628775" cy="21336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104167" y="620665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127945" y="5562836"/>
            <a:ext cx="5116762" cy="643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150644" y="6206653"/>
            <a:ext cx="4508830" cy="148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518837" y="6206653"/>
            <a:ext cx="4273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SW-US.SW-</a:t>
            </a:r>
            <a:r>
              <a:rPr lang="en-US" dirty="0" err="1" smtClean="0"/>
              <a:t>DE.WWI.nonPoliceIntueptLogcal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104167" y="6535879"/>
            <a:ext cx="624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Police </a:t>
            </a:r>
            <a:r>
              <a:rPr lang="en-US" dirty="0" err="1" smtClean="0"/>
              <a:t>Phanton</a:t>
            </a:r>
            <a:r>
              <a:rPr lang="en-US" dirty="0" smtClean="0"/>
              <a:t>, IPX 0.1 </a:t>
            </a:r>
            <a:r>
              <a:rPr lang="en-US" dirty="0" err="1" smtClean="0"/>
              <a:t>PolzieDamiler-PolicePhatom.AVAIBILTITY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516679" y="2052084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187.PREA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17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184" y="2825840"/>
            <a:ext cx="3780323" cy="212643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8465" y="3940595"/>
            <a:ext cx="1360968" cy="329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200" y="4461591"/>
            <a:ext cx="1754372" cy="91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" y="4720856"/>
            <a:ext cx="148856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6056" y="4745664"/>
            <a:ext cx="152400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58456" y="4759839"/>
            <a:ext cx="152400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07311" y="4966447"/>
            <a:ext cx="159241" cy="450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56168" y="4991255"/>
            <a:ext cx="163032" cy="450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08568" y="5005430"/>
            <a:ext cx="163032" cy="450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11349" y="4681873"/>
            <a:ext cx="148856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460205" y="4706681"/>
            <a:ext cx="152400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12605" y="4720856"/>
            <a:ext cx="152400" cy="657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761460" y="4927464"/>
            <a:ext cx="159241" cy="450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910317" y="4952272"/>
            <a:ext cx="163032" cy="450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62717" y="4966447"/>
            <a:ext cx="163032" cy="450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780542" y="1617670"/>
            <a:ext cx="245599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HOMCEP:LUX</a:t>
            </a:r>
            <a:r>
              <a:rPr lang="en-US" dirty="0" smtClean="0">
                <a:sym typeface="Wingdings" panose="05000000000000000000" pitchFamily="2" charset="2"/>
              </a:rPr>
              <a:t>:FRANKLIN</a:t>
            </a:r>
          </a:p>
          <a:p>
            <a:r>
              <a:rPr lang="en-US" sz="800" strike="sngStrike" dirty="0" smtClean="0">
                <a:sym typeface="Wingdings" panose="05000000000000000000" pitchFamily="2" charset="2"/>
              </a:rPr>
              <a:t>(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unilivme</a:t>
            </a:r>
            <a:r>
              <a:rPr lang="en-US" sz="800" strike="sngStrike" dirty="0" smtClean="0">
                <a:sym typeface="Wingdings" panose="05000000000000000000" pitchFamily="2" charset="2"/>
              </a:rPr>
              <a:t> 5Dm gambling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macine</a:t>
            </a:r>
            <a:r>
              <a:rPr lang="en-US" sz="800" strike="sngStrike" dirty="0" smtClean="0">
                <a:sym typeface="Wingdings" panose="05000000000000000000" pitchFamily="2" charset="2"/>
              </a:rPr>
              <a:t>(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:BAJAMIN:</a:t>
            </a:r>
          </a:p>
          <a:p>
            <a:r>
              <a:rPr lang="en-US" sz="800" strike="sngStrike" dirty="0" smtClean="0">
                <a:sym typeface="Wingdings" panose="05000000000000000000" pitchFamily="2" charset="2"/>
              </a:rPr>
              <a:t>Phan of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Opera,LV</a:t>
            </a:r>
            <a:r>
              <a:rPr lang="en-US" sz="800" strike="sngStrike" dirty="0" err="1">
                <a:sym typeface="Wingdings" panose="05000000000000000000" pitchFamily="2" charset="2"/>
              </a:rPr>
              <a:t>,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Eva</a:t>
            </a:r>
            <a:r>
              <a:rPr lang="en-US" sz="800" strike="sngStrike" dirty="0" smtClean="0">
                <a:sym typeface="Wingdings" panose="05000000000000000000" pitchFamily="2" charset="2"/>
              </a:rPr>
              <a:t>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braun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8771860" y="3211033"/>
            <a:ext cx="319401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 person or I will be </a:t>
            </a:r>
            <a:r>
              <a:rPr lang="en-US" strike="sngStrike" dirty="0" err="1" smtClean="0"/>
              <a:t>drivgin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err="1" smtClean="0"/>
              <a:t>Tehr</a:t>
            </a:r>
            <a:r>
              <a:rPr lang="en-US" strike="sngStrike" dirty="0" smtClean="0"/>
              <a:t> in back of mind with </a:t>
            </a:r>
          </a:p>
          <a:p>
            <a:r>
              <a:rPr lang="en-US" strike="sngStrike" dirty="0" smtClean="0"/>
              <a:t>Police </a:t>
            </a:r>
            <a:r>
              <a:rPr lang="en-US" strike="sngStrike" dirty="0" err="1" smtClean="0"/>
              <a:t>Phatom</a:t>
            </a:r>
            <a:r>
              <a:rPr lang="en-US" strike="sngStrike" dirty="0"/>
              <a:t> </a:t>
            </a:r>
            <a:r>
              <a:rPr lang="en-US" strike="sngStrike" dirty="0" err="1" smtClean="0"/>
              <a:t>nonPoiceContent</a:t>
            </a:r>
            <a:endParaRPr lang="en-US" strike="sngStrike" dirty="0" smtClean="0"/>
          </a:p>
          <a:p>
            <a:r>
              <a:rPr lang="en-US" strike="sngStrike" dirty="0" smtClean="0"/>
              <a:t>Items.</a:t>
            </a:r>
          </a:p>
          <a:p>
            <a:endParaRPr lang="en-US" dirty="0"/>
          </a:p>
          <a:p>
            <a:r>
              <a:rPr lang="en-US" dirty="0" smtClean="0"/>
              <a:t>BEFORE		AFTER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8091376" y="5112120"/>
            <a:ext cx="1360968" cy="329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070111" y="5633116"/>
            <a:ext cx="1754372" cy="91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070111" y="5892381"/>
            <a:ext cx="148856" cy="6570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218967" y="5917189"/>
            <a:ext cx="152400" cy="6570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71367" y="5931364"/>
            <a:ext cx="152400" cy="6570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520222" y="6137972"/>
            <a:ext cx="159241" cy="4504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669079" y="6162780"/>
            <a:ext cx="163032" cy="4504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821479" y="6176955"/>
            <a:ext cx="163032" cy="4504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924260" y="5853398"/>
            <a:ext cx="148856" cy="6570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073116" y="5878206"/>
            <a:ext cx="152400" cy="6570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9225516" y="5892381"/>
            <a:ext cx="152400" cy="6570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374371" y="6098989"/>
            <a:ext cx="159241" cy="4504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523228" y="6123797"/>
            <a:ext cx="163032" cy="4504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675628" y="6137972"/>
            <a:ext cx="163032" cy="4504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306493" y="5017839"/>
            <a:ext cx="1360968" cy="329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0285228" y="5538835"/>
            <a:ext cx="1754372" cy="916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285228" y="5798100"/>
            <a:ext cx="148856" cy="657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0434084" y="5822908"/>
            <a:ext cx="152400" cy="657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0586484" y="5837083"/>
            <a:ext cx="152400" cy="657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0735339" y="6043691"/>
            <a:ext cx="159241" cy="4504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884196" y="6068499"/>
            <a:ext cx="163032" cy="4504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1036596" y="6082674"/>
            <a:ext cx="163032" cy="4504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1139377" y="5759117"/>
            <a:ext cx="148856" cy="657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1288233" y="5783925"/>
            <a:ext cx="152400" cy="657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1440633" y="5798100"/>
            <a:ext cx="152400" cy="65708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1589488" y="6004708"/>
            <a:ext cx="159241" cy="4504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1738345" y="6029516"/>
            <a:ext cx="163032" cy="4504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1890745" y="6043691"/>
            <a:ext cx="163032" cy="4504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442791" y="5633116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Bad guy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9820940" y="5436046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Good Guy</a:t>
            </a:r>
            <a:endParaRPr lang="en-US" strike="sngStrike" dirty="0"/>
          </a:p>
        </p:txBody>
      </p:sp>
      <p:sp>
        <p:nvSpPr>
          <p:cNvPr id="10" name="Oval 9"/>
          <p:cNvSpPr/>
          <p:nvPr/>
        </p:nvSpPr>
        <p:spPr>
          <a:xfrm>
            <a:off x="4880557" y="5168498"/>
            <a:ext cx="2314140" cy="1667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4402080">
            <a:off x="5938170" y="4024099"/>
            <a:ext cx="281764" cy="2971885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7091916" y="5252484"/>
            <a:ext cx="3494568" cy="67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7091916" y="4051005"/>
            <a:ext cx="3494568" cy="1128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886701" y="5060051"/>
            <a:ext cx="307995" cy="18302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6022096" y="4921073"/>
            <a:ext cx="12987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Good.Cognitive.Processing</a:t>
            </a:r>
            <a:endParaRPr lang="en-US" sz="800" strike="sngStrike" dirty="0"/>
          </a:p>
        </p:txBody>
      </p:sp>
      <p:sp>
        <p:nvSpPr>
          <p:cNvPr id="64" name="Can 63"/>
          <p:cNvSpPr/>
          <p:nvPr/>
        </p:nvSpPr>
        <p:spPr>
          <a:xfrm rot="4402080">
            <a:off x="5465380" y="3302531"/>
            <a:ext cx="559776" cy="2971885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 rot="19970368">
            <a:off x="7076631" y="4451717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training</a:t>
            </a:r>
            <a:endParaRPr lang="en-US" sz="800" strike="sngStrike" dirty="0"/>
          </a:p>
        </p:txBody>
      </p:sp>
      <p:cxnSp>
        <p:nvCxnSpPr>
          <p:cNvPr id="67" name="Straight Arrow Connector 66"/>
          <p:cNvCxnSpPr/>
          <p:nvPr/>
        </p:nvCxnSpPr>
        <p:spPr>
          <a:xfrm flipH="1" flipV="1">
            <a:off x="4518837" y="2328530"/>
            <a:ext cx="4253023" cy="627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671472" y="2198131"/>
            <a:ext cx="4615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HOMCP:LUX:(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bejmine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umploy</a:t>
            </a:r>
            <a:r>
              <a:rPr lang="en-US" strike="sngStrike" dirty="0" smtClean="0"/>
              <a:t> city </a:t>
            </a:r>
            <a:r>
              <a:rPr lang="en-US" strike="sngStrike" dirty="0" err="1" smtClean="0"/>
              <a:t>electicition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err="1" smtClean="0"/>
              <a:t>Damiler</a:t>
            </a:r>
            <a:r>
              <a:rPr lang="en-US" strike="sngStrike" dirty="0" smtClean="0"/>
              <a:t> Ag</a:t>
            </a:r>
            <a:endParaRPr lang="en-US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6602632" y="1336981"/>
            <a:ext cx="55043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smtClean="0"/>
              <a:t>“</a:t>
            </a:r>
            <a:r>
              <a:rPr lang="en-US" sz="6600" strike="sngStrike" dirty="0" err="1" smtClean="0"/>
              <a:t>Englightment</a:t>
            </a:r>
            <a:r>
              <a:rPr lang="en-US" sz="6600" strike="sngStrike" dirty="0" smtClean="0"/>
              <a:t>”</a:t>
            </a:r>
            <a:endParaRPr lang="en-US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9604744" y="2461876"/>
            <a:ext cx="26935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CHECKPINT CHALEI(SALES): </a:t>
            </a:r>
            <a:r>
              <a:rPr lang="en-US" sz="800" strike="sngStrike" dirty="0" smtClean="0"/>
              <a:t>Jogging die </a:t>
            </a:r>
            <a:r>
              <a:rPr lang="en-US" sz="800" strike="sngStrike" dirty="0" err="1" smtClean="0"/>
              <a:t>erluechtung</a:t>
            </a:r>
            <a:endParaRPr lang="en-US" sz="800" strike="sngStrike" dirty="0"/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2310509" y="2659566"/>
            <a:ext cx="5908458" cy="36646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688805" y="6229945"/>
            <a:ext cx="2130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41.SALES.CIVIL CODE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60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2941</Words>
  <Application>Microsoft Office PowerPoint</Application>
  <PresentationFormat>Widescreen</PresentationFormat>
  <Paragraphs>925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Arial</vt:lpstr>
      <vt:lpstr>Blackadder ITC</vt:lpstr>
      <vt:lpstr>Calibri</vt:lpstr>
      <vt:lpstr>Calibri Light</vt:lpstr>
      <vt:lpstr>EB Garamond</vt:lpstr>
      <vt:lpstr>Google Sans</vt:lpstr>
      <vt:lpstr>Lucida Console</vt:lpstr>
      <vt:lpstr>Open Sans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90</cp:revision>
  <dcterms:created xsi:type="dcterms:W3CDTF">2023-06-01T13:23:59Z</dcterms:created>
  <dcterms:modified xsi:type="dcterms:W3CDTF">2023-06-02T20:50:13Z</dcterms:modified>
</cp:coreProperties>
</file>